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34" y="-12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57C10C-DC2B-477F-BDD5-818EC65DB003}"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268249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57C10C-DC2B-477F-BDD5-818EC65DB003}"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16011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57C10C-DC2B-477F-BDD5-818EC65DB003}"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21117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57C10C-DC2B-477F-BDD5-818EC65DB003}"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270641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C10C-DC2B-477F-BDD5-818EC65DB003}"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75116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57C10C-DC2B-477F-BDD5-818EC65DB003}" type="datetimeFigureOut">
              <a:rPr lang="en-GB" smtClean="0"/>
              <a:t>04/09/2018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1758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57C10C-DC2B-477F-BDD5-818EC65DB003}" type="datetimeFigureOut">
              <a:rPr lang="en-GB" smtClean="0"/>
              <a:t>04/09/2018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231484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57C10C-DC2B-477F-BDD5-818EC65DB003}" type="datetimeFigureOut">
              <a:rPr lang="en-GB" smtClean="0"/>
              <a:t>04/09/2018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263810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7C10C-DC2B-477F-BDD5-818EC65DB003}" type="datetimeFigureOut">
              <a:rPr lang="en-GB" smtClean="0"/>
              <a:t>04/09/2018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64715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C10C-DC2B-477F-BDD5-818EC65DB003}" type="datetimeFigureOut">
              <a:rPr lang="en-GB" smtClean="0"/>
              <a:t>04/09/2018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119892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C10C-DC2B-477F-BDD5-818EC65DB003}" type="datetimeFigureOut">
              <a:rPr lang="en-GB" smtClean="0"/>
              <a:t>04/09/2018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1B251-4C8A-4BCF-B457-4E3342B41E99}" type="slidenum">
              <a:rPr lang="en-GB" smtClean="0"/>
              <a:t>‹#›</a:t>
            </a:fld>
            <a:endParaRPr lang="en-GB"/>
          </a:p>
        </p:txBody>
      </p:sp>
    </p:spTree>
    <p:extLst>
      <p:ext uri="{BB962C8B-B14F-4D97-AF65-F5344CB8AC3E}">
        <p14:creationId xmlns:p14="http://schemas.microsoft.com/office/powerpoint/2010/main" val="196646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C10C-DC2B-477F-BDD5-818EC65DB003}" type="datetimeFigureOut">
              <a:rPr lang="en-GB" smtClean="0"/>
              <a:t>04/09/2018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1B251-4C8A-4BCF-B457-4E3342B41E99}" type="slidenum">
              <a:rPr lang="en-GB" smtClean="0"/>
              <a:t>‹#›</a:t>
            </a:fld>
            <a:endParaRPr lang="en-GB"/>
          </a:p>
        </p:txBody>
      </p:sp>
    </p:spTree>
    <p:extLst>
      <p:ext uri="{BB962C8B-B14F-4D97-AF65-F5344CB8AC3E}">
        <p14:creationId xmlns:p14="http://schemas.microsoft.com/office/powerpoint/2010/main" val="63616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3 P’s</a:t>
            </a:r>
            <a:endParaRPr lang="en-GB" dirty="0"/>
          </a:p>
        </p:txBody>
      </p:sp>
      <p:sp>
        <p:nvSpPr>
          <p:cNvPr id="3" name="Subtitle 2"/>
          <p:cNvSpPr>
            <a:spLocks noGrp="1"/>
          </p:cNvSpPr>
          <p:nvPr>
            <p:ph type="subTitle" idx="1"/>
          </p:nvPr>
        </p:nvSpPr>
        <p:spPr/>
        <p:txBody>
          <a:bodyPr/>
          <a:lstStyle/>
          <a:p>
            <a:r>
              <a:rPr lang="en-GB" dirty="0" smtClean="0">
                <a:solidFill>
                  <a:schemeClr val="bg1"/>
                </a:solidFill>
              </a:rPr>
              <a:t>Desktop</a:t>
            </a:r>
            <a:r>
              <a:rPr lang="en-GB" dirty="0" smtClean="0"/>
              <a:t> </a:t>
            </a:r>
            <a:r>
              <a:rPr lang="en-GB" dirty="0" smtClean="0">
                <a:solidFill>
                  <a:schemeClr val="bg1"/>
                </a:solidFill>
              </a:rPr>
              <a:t>Publishing</a:t>
            </a:r>
            <a:r>
              <a:rPr lang="en-GB" dirty="0" smtClean="0"/>
              <a:t>. </a:t>
            </a:r>
            <a:endParaRPr lang="en-GB" dirty="0"/>
          </a:p>
        </p:txBody>
      </p:sp>
    </p:spTree>
    <p:extLst>
      <p:ext uri="{BB962C8B-B14F-4D97-AF65-F5344CB8AC3E}">
        <p14:creationId xmlns:p14="http://schemas.microsoft.com/office/powerpoint/2010/main" val="393634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Production Drawings</a:t>
            </a:r>
            <a:endParaRPr lang="en-GB" dirty="0"/>
          </a:p>
        </p:txBody>
      </p:sp>
      <p:sp>
        <p:nvSpPr>
          <p:cNvPr id="3" name="Content Placeholder 2"/>
          <p:cNvSpPr>
            <a:spLocks noGrp="1"/>
          </p:cNvSpPr>
          <p:nvPr>
            <p:ph sz="half" idx="1"/>
          </p:nvPr>
        </p:nvSpPr>
        <p:spPr/>
        <p:txBody>
          <a:bodyPr/>
          <a:lstStyle/>
          <a:p>
            <a:pPr marL="0" indent="0">
              <a:buNone/>
            </a:pPr>
            <a:r>
              <a:rPr lang="en-GB" dirty="0" smtClean="0"/>
              <a:t>CAD Detailed Orthographic</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81" t="34179" r="9531" b="22070"/>
          <a:stretch/>
        </p:blipFill>
        <p:spPr bwMode="auto">
          <a:xfrm>
            <a:off x="3419872" y="2631930"/>
            <a:ext cx="5553844" cy="391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38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Promotional Graphics</a:t>
            </a:r>
            <a:endParaRPr lang="en-GB" dirty="0"/>
          </a:p>
        </p:txBody>
      </p:sp>
      <p:sp>
        <p:nvSpPr>
          <p:cNvPr id="6" name="Content Placeholder 5"/>
          <p:cNvSpPr>
            <a:spLocks noGrp="1"/>
          </p:cNvSpPr>
          <p:nvPr>
            <p:ph idx="1"/>
          </p:nvPr>
        </p:nvSpPr>
        <p:spPr/>
        <p:txBody>
          <a:bodyPr/>
          <a:lstStyle/>
          <a:p>
            <a:pPr marL="0" indent="0">
              <a:buNone/>
            </a:pPr>
            <a:r>
              <a:rPr lang="en-GB" dirty="0" smtClean="0"/>
              <a:t>The third of the P’s is the Promotional Graphics and consists of all CAG drawings which promote all aspects of the product being designed. This will include posters, fliers, booklets, etc.</a:t>
            </a:r>
            <a:endParaRPr lang="en-GB" dirty="0"/>
          </a:p>
        </p:txBody>
      </p:sp>
    </p:spTree>
    <p:extLst>
      <p:ext uri="{BB962C8B-B14F-4D97-AF65-F5344CB8AC3E}">
        <p14:creationId xmlns:p14="http://schemas.microsoft.com/office/powerpoint/2010/main" val="127459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Promotional Graphics</a:t>
            </a:r>
            <a:endParaRPr lang="en-GB" dirty="0"/>
          </a:p>
        </p:txBody>
      </p:sp>
      <p:sp>
        <p:nvSpPr>
          <p:cNvPr id="3" name="Content Placeholder 2"/>
          <p:cNvSpPr>
            <a:spLocks noGrp="1"/>
          </p:cNvSpPr>
          <p:nvPr>
            <p:ph sz="half" idx="1"/>
          </p:nvPr>
        </p:nvSpPr>
        <p:spPr/>
        <p:txBody>
          <a:bodyPr/>
          <a:lstStyle/>
          <a:p>
            <a:pPr marL="0" indent="0">
              <a:buNone/>
            </a:pPr>
            <a:r>
              <a:rPr lang="en-GB" dirty="0" smtClean="0"/>
              <a:t>Computer Aided Drawing (Section Orthographic)</a:t>
            </a:r>
            <a:endParaRPr lang="en-GB"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69" t="33008" r="10156" b="25976"/>
          <a:stretch/>
        </p:blipFill>
        <p:spPr bwMode="auto">
          <a:xfrm>
            <a:off x="3995936" y="2924944"/>
            <a:ext cx="4877866" cy="341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70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Promotional Graphics</a:t>
            </a:r>
            <a:endParaRPr lang="en-GB" dirty="0"/>
          </a:p>
        </p:txBody>
      </p:sp>
      <p:sp>
        <p:nvSpPr>
          <p:cNvPr id="3" name="Content Placeholder 2"/>
          <p:cNvSpPr>
            <a:spLocks noGrp="1"/>
          </p:cNvSpPr>
          <p:nvPr>
            <p:ph sz="half" idx="1"/>
          </p:nvPr>
        </p:nvSpPr>
        <p:spPr/>
        <p:txBody>
          <a:bodyPr/>
          <a:lstStyle/>
          <a:p>
            <a:pPr marL="0" indent="0">
              <a:buNone/>
            </a:pPr>
            <a:r>
              <a:rPr lang="en-GB" dirty="0" smtClean="0"/>
              <a:t>Computer Aided Drawing (Exploded Isometric)</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69" t="42188" r="10625" b="16015"/>
          <a:stretch/>
        </p:blipFill>
        <p:spPr bwMode="auto">
          <a:xfrm>
            <a:off x="3203848" y="2420888"/>
            <a:ext cx="56578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18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Promotional Graphics</a:t>
            </a:r>
            <a:endParaRPr lang="en-GB" dirty="0"/>
          </a:p>
        </p:txBody>
      </p:sp>
      <p:sp>
        <p:nvSpPr>
          <p:cNvPr id="3" name="Content Placeholder 2"/>
          <p:cNvSpPr>
            <a:spLocks noGrp="1"/>
          </p:cNvSpPr>
          <p:nvPr>
            <p:ph sz="half" idx="1"/>
          </p:nvPr>
        </p:nvSpPr>
        <p:spPr/>
        <p:txBody>
          <a:bodyPr/>
          <a:lstStyle/>
          <a:p>
            <a:pPr marL="0" indent="0">
              <a:buNone/>
            </a:pPr>
            <a:r>
              <a:rPr lang="en-GB" dirty="0" smtClean="0"/>
              <a:t>CAD Detailed Orthographic</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43" t="28321" r="8751" b="28321"/>
          <a:stretch/>
        </p:blipFill>
        <p:spPr bwMode="auto">
          <a:xfrm>
            <a:off x="3419872" y="2636912"/>
            <a:ext cx="5485606" cy="38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79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Environmental Issues</a:t>
            </a:r>
            <a:endParaRPr lang="en-GB" dirty="0"/>
          </a:p>
        </p:txBody>
      </p:sp>
      <p:sp>
        <p:nvSpPr>
          <p:cNvPr id="6" name="Content Placeholder 5"/>
          <p:cNvSpPr>
            <a:spLocks noGrp="1"/>
          </p:cNvSpPr>
          <p:nvPr>
            <p:ph idx="1"/>
          </p:nvPr>
        </p:nvSpPr>
        <p:spPr>
          <a:xfrm>
            <a:off x="144016" y="1412776"/>
            <a:ext cx="8964488" cy="5616624"/>
          </a:xfrm>
        </p:spPr>
        <p:txBody>
          <a:bodyPr>
            <a:normAutofit fontScale="85000" lnSpcReduction="20000"/>
          </a:bodyPr>
          <a:lstStyle/>
          <a:p>
            <a:pPr marL="0" indent="0">
              <a:buNone/>
            </a:pPr>
            <a:r>
              <a:rPr lang="en-GB" dirty="0" smtClean="0"/>
              <a:t>When creating DTP items graphic designers must consider how to distribute the information in an environmental way. At present we are wasting many resources with a frivolous lifestyle or culture, in order to reserve our planet. Ways in which this can be achieved are:  </a:t>
            </a:r>
          </a:p>
          <a:p>
            <a:r>
              <a:rPr lang="en-GB" dirty="0" smtClean="0"/>
              <a:t>Using recycled paper  </a:t>
            </a:r>
          </a:p>
          <a:p>
            <a:r>
              <a:rPr lang="en-GB" dirty="0" smtClean="0"/>
              <a:t>Publish online  </a:t>
            </a:r>
          </a:p>
          <a:p>
            <a:r>
              <a:rPr lang="en-GB" dirty="0" smtClean="0"/>
              <a:t>Use environmentally-friendly inks  </a:t>
            </a:r>
          </a:p>
          <a:p>
            <a:r>
              <a:rPr lang="en-GB" dirty="0" smtClean="0"/>
              <a:t>Print in regional offices to minimise carbon footprint of transportation  </a:t>
            </a:r>
          </a:p>
          <a:p>
            <a:r>
              <a:rPr lang="en-GB" dirty="0" smtClean="0"/>
              <a:t>Switch off computer</a:t>
            </a:r>
            <a:endParaRPr lang="en-GB" dirty="0"/>
          </a:p>
        </p:txBody>
      </p:sp>
    </p:spTree>
    <p:extLst>
      <p:ext uri="{BB962C8B-B14F-4D97-AF65-F5344CB8AC3E}">
        <p14:creationId xmlns:p14="http://schemas.microsoft.com/office/powerpoint/2010/main" val="107923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3p’s</a:t>
            </a:r>
            <a:endParaRPr lang="en-GB" dirty="0"/>
          </a:p>
        </p:txBody>
      </p:sp>
      <p:sp>
        <p:nvSpPr>
          <p:cNvPr id="3" name="Content Placeholder 2"/>
          <p:cNvSpPr>
            <a:spLocks noGrp="1"/>
          </p:cNvSpPr>
          <p:nvPr>
            <p:ph idx="1"/>
          </p:nvPr>
        </p:nvSpPr>
        <p:spPr/>
        <p:txBody>
          <a:bodyPr/>
          <a:lstStyle/>
          <a:p>
            <a:pPr marL="0" indent="0">
              <a:buNone/>
            </a:pPr>
            <a:r>
              <a:rPr lang="en-GB" dirty="0" smtClean="0"/>
              <a:t>In your final assignment you will approach the theme just as a professional designer would, in the world of industry. This is tackled using the 3 P’s. </a:t>
            </a:r>
          </a:p>
          <a:p>
            <a:pPr marL="0" indent="0">
              <a:buNone/>
            </a:pPr>
            <a:endParaRPr lang="en-GB" dirty="0" smtClean="0"/>
          </a:p>
          <a:p>
            <a:pPr marL="0" indent="0">
              <a:buNone/>
            </a:pPr>
            <a:r>
              <a:rPr lang="en-GB" dirty="0" smtClean="0"/>
              <a:t>The 3 P’s are </a:t>
            </a:r>
            <a:r>
              <a:rPr lang="en-GB" b="1" dirty="0" smtClean="0"/>
              <a:t>P</a:t>
            </a:r>
            <a:r>
              <a:rPr lang="en-GB" dirty="0" smtClean="0"/>
              <a:t>reliminary, </a:t>
            </a:r>
            <a:r>
              <a:rPr lang="en-GB" b="1" dirty="0" smtClean="0"/>
              <a:t>P</a:t>
            </a:r>
            <a:r>
              <a:rPr lang="en-GB" dirty="0" smtClean="0"/>
              <a:t>roduction and </a:t>
            </a:r>
            <a:r>
              <a:rPr lang="en-GB" b="1" dirty="0" smtClean="0"/>
              <a:t>P</a:t>
            </a:r>
            <a:r>
              <a:rPr lang="en-GB" dirty="0" smtClean="0"/>
              <a:t>romotional. </a:t>
            </a:r>
            <a:endParaRPr lang="en-GB" dirty="0"/>
          </a:p>
        </p:txBody>
      </p:sp>
    </p:spTree>
    <p:extLst>
      <p:ext uri="{BB962C8B-B14F-4D97-AF65-F5344CB8AC3E}">
        <p14:creationId xmlns:p14="http://schemas.microsoft.com/office/powerpoint/2010/main" val="1307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Graphics</a:t>
            </a:r>
            <a:endParaRPr lang="en-GB" dirty="0"/>
          </a:p>
        </p:txBody>
      </p:sp>
      <p:sp>
        <p:nvSpPr>
          <p:cNvPr id="3" name="Content Placeholder 2"/>
          <p:cNvSpPr>
            <a:spLocks noGrp="1"/>
          </p:cNvSpPr>
          <p:nvPr>
            <p:ph idx="1"/>
          </p:nvPr>
        </p:nvSpPr>
        <p:spPr>
          <a:xfrm>
            <a:off x="457200" y="1600200"/>
            <a:ext cx="8435280" cy="3917031"/>
          </a:xfrm>
        </p:spPr>
        <p:txBody>
          <a:bodyPr>
            <a:normAutofit fontScale="92500" lnSpcReduction="10000"/>
          </a:bodyPr>
          <a:lstStyle/>
          <a:p>
            <a:pPr marL="0" indent="0">
              <a:buNone/>
            </a:pPr>
            <a:r>
              <a:rPr lang="en-GB" dirty="0" smtClean="0"/>
              <a:t>The first of the P’s is the Preliminary Sketches usually carried out using</a:t>
            </a:r>
          </a:p>
          <a:p>
            <a:pPr marL="0" indent="0">
              <a:buNone/>
            </a:pPr>
            <a:r>
              <a:rPr lang="en-GB" dirty="0" smtClean="0"/>
              <a:t>freehand. These sketches consist of various drawings including all planning</a:t>
            </a:r>
          </a:p>
          <a:p>
            <a:pPr marL="0" indent="0">
              <a:buNone/>
            </a:pPr>
            <a:r>
              <a:rPr lang="en-GB" dirty="0" smtClean="0"/>
              <a:t>towards production and promotional drawings.</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82471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Graphics</a:t>
            </a:r>
            <a:endParaRPr lang="en-GB" dirty="0"/>
          </a:p>
        </p:txBody>
      </p:sp>
      <p:sp>
        <p:nvSpPr>
          <p:cNvPr id="5" name="Content Placeholder 4"/>
          <p:cNvSpPr>
            <a:spLocks noGrp="1"/>
          </p:cNvSpPr>
          <p:nvPr>
            <p:ph sz="half" idx="1"/>
          </p:nvPr>
        </p:nvSpPr>
        <p:spPr>
          <a:xfrm>
            <a:off x="457200" y="1600200"/>
            <a:ext cx="4402832" cy="4525963"/>
          </a:xfrm>
        </p:spPr>
        <p:txBody>
          <a:bodyPr/>
          <a:lstStyle/>
          <a:p>
            <a:pPr marL="0" indent="0">
              <a:buNone/>
            </a:pPr>
            <a:r>
              <a:rPr lang="en-GB" dirty="0" smtClean="0"/>
              <a:t>ORTHOGRAPHIC SKETCHES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875" t="37305" r="12813" b="26367"/>
          <a:stretch/>
        </p:blipFill>
        <p:spPr bwMode="auto">
          <a:xfrm>
            <a:off x="4067944" y="2132856"/>
            <a:ext cx="49149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2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Graphics</a:t>
            </a:r>
            <a:endParaRPr lang="en-GB" dirty="0"/>
          </a:p>
        </p:txBody>
      </p:sp>
      <p:sp>
        <p:nvSpPr>
          <p:cNvPr id="3" name="Content Placeholder 2"/>
          <p:cNvSpPr>
            <a:spLocks noGrp="1"/>
          </p:cNvSpPr>
          <p:nvPr>
            <p:ph sz="half" idx="1"/>
          </p:nvPr>
        </p:nvSpPr>
        <p:spPr/>
        <p:txBody>
          <a:bodyPr/>
          <a:lstStyle/>
          <a:p>
            <a:pPr marL="0" indent="0">
              <a:buNone/>
            </a:pPr>
            <a:r>
              <a:rPr lang="en-GB" dirty="0" smtClean="0"/>
              <a:t>PLANNING PROMOTIONAL ITEM</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31" t="37695" r="12969" b="26954"/>
          <a:stretch/>
        </p:blipFill>
        <p:spPr bwMode="auto">
          <a:xfrm>
            <a:off x="3635896" y="2780928"/>
            <a:ext cx="48768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0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Graphics</a:t>
            </a:r>
            <a:endParaRPr lang="en-GB" dirty="0"/>
          </a:p>
        </p:txBody>
      </p:sp>
      <p:sp>
        <p:nvSpPr>
          <p:cNvPr id="3" name="Content Placeholder 2"/>
          <p:cNvSpPr>
            <a:spLocks noGrp="1"/>
          </p:cNvSpPr>
          <p:nvPr>
            <p:ph sz="half" idx="1"/>
          </p:nvPr>
        </p:nvSpPr>
        <p:spPr/>
        <p:txBody>
          <a:bodyPr/>
          <a:lstStyle/>
          <a:p>
            <a:pPr marL="0" indent="0">
              <a:buNone/>
            </a:pPr>
            <a:r>
              <a:rPr lang="en-GB" dirty="0" smtClean="0"/>
              <a:t>MANUAL 3 FOLD LEAFLET</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874" t="48438" r="13126" b="16211"/>
          <a:stretch/>
        </p:blipFill>
        <p:spPr bwMode="auto">
          <a:xfrm>
            <a:off x="3939530" y="2636912"/>
            <a:ext cx="48768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02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Production Drawings</a:t>
            </a:r>
            <a:endParaRPr lang="en-GB" dirty="0"/>
          </a:p>
        </p:txBody>
      </p:sp>
      <p:sp>
        <p:nvSpPr>
          <p:cNvPr id="6" name="Content Placeholder 5"/>
          <p:cNvSpPr>
            <a:spLocks noGrp="1"/>
          </p:cNvSpPr>
          <p:nvPr>
            <p:ph idx="1"/>
          </p:nvPr>
        </p:nvSpPr>
        <p:spPr/>
        <p:txBody>
          <a:bodyPr/>
          <a:lstStyle/>
          <a:p>
            <a:pPr marL="0" indent="0">
              <a:buNone/>
            </a:pPr>
            <a:r>
              <a:rPr lang="en-GB" dirty="0" smtClean="0"/>
              <a:t>The second of the P’s is the Production Drawings which consist of all drawings enabling the manufacture of the product being designed. The drawings will be in the form of CAD drawings including orthographic, sectioned, exploded isometric, etc. </a:t>
            </a:r>
            <a:endParaRPr lang="en-GB" dirty="0"/>
          </a:p>
        </p:txBody>
      </p:sp>
    </p:spTree>
    <p:extLst>
      <p:ext uri="{BB962C8B-B14F-4D97-AF65-F5344CB8AC3E}">
        <p14:creationId xmlns:p14="http://schemas.microsoft.com/office/powerpoint/2010/main" val="121219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Production Drawings</a:t>
            </a:r>
            <a:endParaRPr lang="en-GB" dirty="0"/>
          </a:p>
        </p:txBody>
      </p:sp>
      <p:sp>
        <p:nvSpPr>
          <p:cNvPr id="3" name="Content Placeholder 2"/>
          <p:cNvSpPr>
            <a:spLocks noGrp="1"/>
          </p:cNvSpPr>
          <p:nvPr>
            <p:ph sz="half" idx="1"/>
          </p:nvPr>
        </p:nvSpPr>
        <p:spPr/>
        <p:txBody>
          <a:bodyPr/>
          <a:lstStyle/>
          <a:p>
            <a:pPr marL="0" indent="0">
              <a:buNone/>
            </a:pPr>
            <a:r>
              <a:rPr lang="en-GB" dirty="0" smtClean="0"/>
              <a:t>Computer Aided Drawing (Section Orthographic)</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25" t="20312" r="9531" b="34766"/>
          <a:stretch/>
        </p:blipFill>
        <p:spPr bwMode="auto">
          <a:xfrm>
            <a:off x="3779912" y="2856370"/>
            <a:ext cx="5096222" cy="367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22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Production Drawings</a:t>
            </a:r>
            <a:endParaRPr lang="en-GB" dirty="0"/>
          </a:p>
        </p:txBody>
      </p:sp>
      <p:sp>
        <p:nvSpPr>
          <p:cNvPr id="3" name="Content Placeholder 2"/>
          <p:cNvSpPr>
            <a:spLocks noGrp="1"/>
          </p:cNvSpPr>
          <p:nvPr>
            <p:ph sz="half" idx="1"/>
          </p:nvPr>
        </p:nvSpPr>
        <p:spPr/>
        <p:txBody>
          <a:bodyPr/>
          <a:lstStyle/>
          <a:p>
            <a:pPr marL="0" indent="0">
              <a:buNone/>
            </a:pPr>
            <a:r>
              <a:rPr lang="en-GB" dirty="0" smtClean="0"/>
              <a:t>Computer Aided Drawing (Exploded Isometric)</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50" t="33008" r="9063" b="20898"/>
          <a:stretch/>
        </p:blipFill>
        <p:spPr bwMode="auto">
          <a:xfrm>
            <a:off x="3548022" y="2636912"/>
            <a:ext cx="4505456" cy="33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57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yslexie"/>
        <a:ea typeface=""/>
        <a:cs typeface=""/>
      </a:majorFont>
      <a:minorFont>
        <a:latin typeface="Dyslexi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300</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3 P’s</vt:lpstr>
      <vt:lpstr>The 3p’s</vt:lpstr>
      <vt:lpstr>Preliminary Graphics</vt:lpstr>
      <vt:lpstr>Preliminary Graphics</vt:lpstr>
      <vt:lpstr>Preliminary Graphics</vt:lpstr>
      <vt:lpstr>Preliminary Graphics</vt:lpstr>
      <vt:lpstr>Production Drawings</vt:lpstr>
      <vt:lpstr>Production Drawings</vt:lpstr>
      <vt:lpstr>Production Drawings</vt:lpstr>
      <vt:lpstr>Production Drawings</vt:lpstr>
      <vt:lpstr>Promotional Graphics</vt:lpstr>
      <vt:lpstr>Promotional Graphics</vt:lpstr>
      <vt:lpstr>Promotional Graphics</vt:lpstr>
      <vt:lpstr>Promotional Graphics</vt:lpstr>
      <vt:lpstr>Environmental Issues</vt:lpstr>
    </vt:vector>
  </TitlesOfParts>
  <Company>West Lothian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P’s</dc:title>
  <dc:creator>Amy Cheshire</dc:creator>
  <cp:lastModifiedBy>Amy Cheshire</cp:lastModifiedBy>
  <cp:revision>2</cp:revision>
  <dcterms:created xsi:type="dcterms:W3CDTF">2018-09-04T09:51:09Z</dcterms:created>
  <dcterms:modified xsi:type="dcterms:W3CDTF">2018-09-04T10:08:33Z</dcterms:modified>
</cp:coreProperties>
</file>