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2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03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7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3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3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1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4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64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8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05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551F9-57AE-4E8D-8B13-DE4B08CD5B21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7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Mitosis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0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Central Nervous System (CNS)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5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Cerebellum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31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Cerebrum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153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Medulla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471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Sensory neuron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3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 neuron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95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Motor neuron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37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Stimulus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530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Synapse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99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Reflex arc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3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Chromatids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88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Endocrine glands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52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Insulin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950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Glucagon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95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Glycogen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432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Pancreas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406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Gametes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626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Fertilisation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649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Zygote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262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Discrete variation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67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Equator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71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Continuous variation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01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Polygenic inheritance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5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Allele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749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Phenotype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3152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Genotype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173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Homozygous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8403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Heterozygous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09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Dominant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4151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Recessive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6401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Upper epidermis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22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Spindle fibres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6800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Palisade and spongy mesophyll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305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Xylem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4177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Phloe</a:t>
            </a:r>
            <a:r>
              <a:rPr lang="en-GB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9302003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Stomata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1521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Guard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349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Root hairs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196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Transpiration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0943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Plasma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4308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Red blood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12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White blood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05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Diploid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104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Biconcave shape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8788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Haemoglobin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6014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Phagocytosis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810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Phagocyte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9388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Lymphocytes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3881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Oxygenated blood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971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Deoxygenated blood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9713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Atrium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2491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Ventricle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1395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Aorta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0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Haploid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5582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Vena cava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7235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Pulmonary artery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1898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Pulmonary vein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6424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Coronary arteries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7467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Arteries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52162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Capillaries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4878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Veins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1596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Valves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23401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Large surface area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4219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Villi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823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Stem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8919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Lacteal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77648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Fatty acids and glycerol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87707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Absorption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292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Tissues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Organs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33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110</Words>
  <Application>Microsoft Office PowerPoint</Application>
  <PresentationFormat>Widescreen</PresentationFormat>
  <Paragraphs>72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</vt:lpstr>
      <vt:lpstr>Calibri</vt:lpstr>
      <vt:lpstr>Calibri Light</vt:lpstr>
      <vt:lpstr>Office Theme</vt:lpstr>
      <vt:lpstr>Mitosis</vt:lpstr>
      <vt:lpstr>Chromatids</vt:lpstr>
      <vt:lpstr>Equator</vt:lpstr>
      <vt:lpstr>Spindle fibres</vt:lpstr>
      <vt:lpstr>Diploid</vt:lpstr>
      <vt:lpstr>Haploid</vt:lpstr>
      <vt:lpstr>Stem cells</vt:lpstr>
      <vt:lpstr>Tissues</vt:lpstr>
      <vt:lpstr>Organs</vt:lpstr>
      <vt:lpstr>Central Nervous System (CNS)</vt:lpstr>
      <vt:lpstr>Cerebellum</vt:lpstr>
      <vt:lpstr>Cerebrum</vt:lpstr>
      <vt:lpstr>Medulla</vt:lpstr>
      <vt:lpstr>Sensory neuron</vt:lpstr>
      <vt:lpstr>Inter neuron</vt:lpstr>
      <vt:lpstr>Motor neuron</vt:lpstr>
      <vt:lpstr>Stimulus</vt:lpstr>
      <vt:lpstr>Synapse</vt:lpstr>
      <vt:lpstr>Reflex arc</vt:lpstr>
      <vt:lpstr>Endocrine glands</vt:lpstr>
      <vt:lpstr>Insulin</vt:lpstr>
      <vt:lpstr>Glucagon</vt:lpstr>
      <vt:lpstr>Glycogen</vt:lpstr>
      <vt:lpstr>Liver</vt:lpstr>
      <vt:lpstr>Pancreas</vt:lpstr>
      <vt:lpstr>Gametes</vt:lpstr>
      <vt:lpstr>Fertilisation</vt:lpstr>
      <vt:lpstr>Zygote</vt:lpstr>
      <vt:lpstr>Discrete variation</vt:lpstr>
      <vt:lpstr>Continuous variation</vt:lpstr>
      <vt:lpstr>Polygenic inheritance</vt:lpstr>
      <vt:lpstr>Allele</vt:lpstr>
      <vt:lpstr>Phenotype</vt:lpstr>
      <vt:lpstr>Genotype</vt:lpstr>
      <vt:lpstr>Homozygous</vt:lpstr>
      <vt:lpstr>Heterozygous</vt:lpstr>
      <vt:lpstr>Dominant</vt:lpstr>
      <vt:lpstr>Recessive</vt:lpstr>
      <vt:lpstr>Upper epidermis</vt:lpstr>
      <vt:lpstr>Palisade and spongy mesophyll cells</vt:lpstr>
      <vt:lpstr>Xylem</vt:lpstr>
      <vt:lpstr>Phloem</vt:lpstr>
      <vt:lpstr>Stomata</vt:lpstr>
      <vt:lpstr>Guard cells</vt:lpstr>
      <vt:lpstr>Root hairs</vt:lpstr>
      <vt:lpstr>Transpiration</vt:lpstr>
      <vt:lpstr>Plasma</vt:lpstr>
      <vt:lpstr>Red blood cells</vt:lpstr>
      <vt:lpstr>White blood cells</vt:lpstr>
      <vt:lpstr>Biconcave shape</vt:lpstr>
      <vt:lpstr>Haemoglobin</vt:lpstr>
      <vt:lpstr>Phagocytosis</vt:lpstr>
      <vt:lpstr>Phagocyte</vt:lpstr>
      <vt:lpstr>Lymphocytes</vt:lpstr>
      <vt:lpstr>Oxygenated blood</vt:lpstr>
      <vt:lpstr>Deoxygenated blood</vt:lpstr>
      <vt:lpstr>Atrium</vt:lpstr>
      <vt:lpstr>Ventricle</vt:lpstr>
      <vt:lpstr>Aorta</vt:lpstr>
      <vt:lpstr>Vena cava</vt:lpstr>
      <vt:lpstr>Pulmonary artery</vt:lpstr>
      <vt:lpstr>Pulmonary vein</vt:lpstr>
      <vt:lpstr>Coronary arteries</vt:lpstr>
      <vt:lpstr>Arteries</vt:lpstr>
      <vt:lpstr>Capillaries</vt:lpstr>
      <vt:lpstr>Veins</vt:lpstr>
      <vt:lpstr>Valves</vt:lpstr>
      <vt:lpstr>Large surface area</vt:lpstr>
      <vt:lpstr>Villi</vt:lpstr>
      <vt:lpstr>Lacteal</vt:lpstr>
      <vt:lpstr>Fatty acids and glycerol</vt:lpstr>
      <vt:lpstr>Absorption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wall</dc:title>
  <dc:creator>Sarah Moffatt</dc:creator>
  <cp:lastModifiedBy>Sarah Moffatt</cp:lastModifiedBy>
  <cp:revision>4</cp:revision>
  <dcterms:created xsi:type="dcterms:W3CDTF">2018-04-16T20:23:21Z</dcterms:created>
  <dcterms:modified xsi:type="dcterms:W3CDTF">2018-04-16T20:42:47Z</dcterms:modified>
</cp:coreProperties>
</file>