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51F9-57AE-4E8D-8B13-DE4B08CD5B21}" type="datetimeFigureOut">
              <a:rPr lang="en-GB" smtClean="0"/>
              <a:t>16/04/2018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480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51F9-57AE-4E8D-8B13-DE4B08CD5B21}" type="datetimeFigureOut">
              <a:rPr lang="en-GB" smtClean="0"/>
              <a:t>16/04/2018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521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51F9-57AE-4E8D-8B13-DE4B08CD5B21}" type="datetimeFigureOut">
              <a:rPr lang="en-GB" smtClean="0"/>
              <a:t>16/04/2018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030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51F9-57AE-4E8D-8B13-DE4B08CD5B21}" type="datetimeFigureOut">
              <a:rPr lang="en-GB" smtClean="0"/>
              <a:t>16/04/2018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0703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51F9-57AE-4E8D-8B13-DE4B08CD5B21}" type="datetimeFigureOut">
              <a:rPr lang="en-GB" smtClean="0"/>
              <a:t>16/04/2018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532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51F9-57AE-4E8D-8B13-DE4B08CD5B21}" type="datetimeFigureOut">
              <a:rPr lang="en-GB" smtClean="0"/>
              <a:t>16/04/2018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431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51F9-57AE-4E8D-8B13-DE4B08CD5B21}" type="datetimeFigureOut">
              <a:rPr lang="en-GB" smtClean="0"/>
              <a:t>16/04/2018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4136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51F9-57AE-4E8D-8B13-DE4B08CD5B21}" type="datetimeFigureOut">
              <a:rPr lang="en-GB" smtClean="0"/>
              <a:t>16/04/2018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841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51F9-57AE-4E8D-8B13-DE4B08CD5B21}" type="datetimeFigureOut">
              <a:rPr lang="en-GB" smtClean="0"/>
              <a:t>16/04/2018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648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51F9-57AE-4E8D-8B13-DE4B08CD5B21}" type="datetimeFigureOut">
              <a:rPr lang="en-GB" smtClean="0"/>
              <a:t>16/04/2018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3800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51F9-57AE-4E8D-8B13-DE4B08CD5B21}" type="datetimeFigureOut">
              <a:rPr lang="en-GB" smtClean="0"/>
              <a:t>16/04/2018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059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551F9-57AE-4E8D-8B13-DE4B08CD5B21}" type="datetimeFigureOut">
              <a:rPr lang="en-GB" smtClean="0"/>
              <a:t>16/04/2018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2378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Species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1062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Prey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5451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Ecosystem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313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Community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11532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Niche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94715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Interspecific competition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326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Intraspecific competition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84952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Biotic factors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5374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Abiotic factors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55304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Quadrats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49988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Pitfall traps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30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Biodiversity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48805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Indicator species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16529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Light reactions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29509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Chlorophyll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29959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Carbon fixation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3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Starch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4324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Limiting factors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44065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Fertilisers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76260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Pesticides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76492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Nitrates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22624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Algal blooms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2678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Population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78715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Biological control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9012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Mutation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3151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Adaptation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47495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Natural selection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53152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Selection pressures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9173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Isolation barrier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08403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Selective advantage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4309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Producer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3680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Consumer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7310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Herbivore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9558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Carnivore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8891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Omnivore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3510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Predator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6331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51</Words>
  <Application>Microsoft Office PowerPoint</Application>
  <PresentationFormat>Widescreen</PresentationFormat>
  <Paragraphs>36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0" baseType="lpstr">
      <vt:lpstr>Arial</vt:lpstr>
      <vt:lpstr>Calibri</vt:lpstr>
      <vt:lpstr>Calibri Light</vt:lpstr>
      <vt:lpstr>Office Theme</vt:lpstr>
      <vt:lpstr>Species</vt:lpstr>
      <vt:lpstr>Biodiversity</vt:lpstr>
      <vt:lpstr>Population</vt:lpstr>
      <vt:lpstr>Producer</vt:lpstr>
      <vt:lpstr>Consumer</vt:lpstr>
      <vt:lpstr>Herbivore</vt:lpstr>
      <vt:lpstr>Carnivore</vt:lpstr>
      <vt:lpstr>Omnivore</vt:lpstr>
      <vt:lpstr>Predator</vt:lpstr>
      <vt:lpstr>Prey</vt:lpstr>
      <vt:lpstr>Ecosystem</vt:lpstr>
      <vt:lpstr>Community</vt:lpstr>
      <vt:lpstr>Niche</vt:lpstr>
      <vt:lpstr>Interspecific competition</vt:lpstr>
      <vt:lpstr>Intraspecific competition</vt:lpstr>
      <vt:lpstr>Biotic factors</vt:lpstr>
      <vt:lpstr>Abiotic factors</vt:lpstr>
      <vt:lpstr>Quadrats</vt:lpstr>
      <vt:lpstr>Pitfall traps</vt:lpstr>
      <vt:lpstr>Indicator species</vt:lpstr>
      <vt:lpstr>Light reactions</vt:lpstr>
      <vt:lpstr>Chlorophyll</vt:lpstr>
      <vt:lpstr>Carbon fixation</vt:lpstr>
      <vt:lpstr>Starch</vt:lpstr>
      <vt:lpstr>Limiting factors</vt:lpstr>
      <vt:lpstr>Fertilisers</vt:lpstr>
      <vt:lpstr>Pesticides</vt:lpstr>
      <vt:lpstr>Nitrates</vt:lpstr>
      <vt:lpstr>Algal blooms</vt:lpstr>
      <vt:lpstr>Biological control</vt:lpstr>
      <vt:lpstr>Mutation</vt:lpstr>
      <vt:lpstr>Adaptation</vt:lpstr>
      <vt:lpstr>Natural selection</vt:lpstr>
      <vt:lpstr>Selection pressures</vt:lpstr>
      <vt:lpstr>Isolation barrier</vt:lpstr>
      <vt:lpstr>Selective advantage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Cell wall</dc:title>
  <dc:creator>Sarah Moffatt</dc:creator>
  <cp:lastModifiedBy>Sarah Moffatt</cp:lastModifiedBy>
  <cp:revision>5</cp:revision>
  <dcterms:created xsi:type="dcterms:W3CDTF">2018-04-16T20:23:21Z</dcterms:created>
  <dcterms:modified xsi:type="dcterms:W3CDTF">2018-04-16T20:50:08Z</dcterms:modified>
</cp:coreProperties>
</file>