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48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521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030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703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532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431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136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841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648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800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059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37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Cell wall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106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Cellulose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5451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Phospholipids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313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Selectively permeable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1153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Passive transport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9471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Concentration gradient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32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Diffusion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8495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Osmosis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374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Turgid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5530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Plasmolysed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4998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Active transport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30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Mitochondrion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48805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6529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Bases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29509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Messenger RNA (mRNA)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9959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Complementary code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3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Proteins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4324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Enzymes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44065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Antibodies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6260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Hormones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76492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Active site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22624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Substrates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2678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Chloroplast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78715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Products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012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Synthesis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3151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Degradation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7495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Specific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3152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Optimum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9173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Genetic engineering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08403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Gene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43096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Genetically modified (GM)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04151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Aerobic respiration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66401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Fermentation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2229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Cell membrane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36800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Glucose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9305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ATP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4177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Pyruvate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0036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Lactate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81521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Ethanol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934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Cytoplasm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7310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Vacuole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9558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Nucleus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891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Ribosomes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3510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Plasmid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331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62</Words>
  <Application>Microsoft Office PowerPoint</Application>
  <PresentationFormat>Widescreen</PresentationFormat>
  <Paragraphs>44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Arial</vt:lpstr>
      <vt:lpstr>Calibri</vt:lpstr>
      <vt:lpstr>Calibri Light</vt:lpstr>
      <vt:lpstr>Office Theme</vt:lpstr>
      <vt:lpstr>Cell wall</vt:lpstr>
      <vt:lpstr>Mitochondrion </vt:lpstr>
      <vt:lpstr>Chloroplast </vt:lpstr>
      <vt:lpstr>Cell membrane</vt:lpstr>
      <vt:lpstr>Cytoplasm</vt:lpstr>
      <vt:lpstr>Vacuole</vt:lpstr>
      <vt:lpstr>Nucleus</vt:lpstr>
      <vt:lpstr>Ribosomes</vt:lpstr>
      <vt:lpstr>Plasmid</vt:lpstr>
      <vt:lpstr>Cellulose</vt:lpstr>
      <vt:lpstr>Phospholipids</vt:lpstr>
      <vt:lpstr>Selectively permeable</vt:lpstr>
      <vt:lpstr>Passive transport</vt:lpstr>
      <vt:lpstr>Concentration gradient</vt:lpstr>
      <vt:lpstr>Diffusion</vt:lpstr>
      <vt:lpstr>Osmosis</vt:lpstr>
      <vt:lpstr>Turgid</vt:lpstr>
      <vt:lpstr>Plasmolysed</vt:lpstr>
      <vt:lpstr>Active transport</vt:lpstr>
      <vt:lpstr>DNA</vt:lpstr>
      <vt:lpstr>Bases</vt:lpstr>
      <vt:lpstr>Messenger RNA (mRNA)</vt:lpstr>
      <vt:lpstr>Complementary code</vt:lpstr>
      <vt:lpstr>Proteins</vt:lpstr>
      <vt:lpstr>Enzymes</vt:lpstr>
      <vt:lpstr>Antibodies</vt:lpstr>
      <vt:lpstr>Hormones</vt:lpstr>
      <vt:lpstr>Active site</vt:lpstr>
      <vt:lpstr>Substrates</vt:lpstr>
      <vt:lpstr>Products</vt:lpstr>
      <vt:lpstr>Synthesis</vt:lpstr>
      <vt:lpstr>Degradation</vt:lpstr>
      <vt:lpstr>Specific</vt:lpstr>
      <vt:lpstr>Optimum</vt:lpstr>
      <vt:lpstr>Genetic engineering</vt:lpstr>
      <vt:lpstr>Gene</vt:lpstr>
      <vt:lpstr>Genetically modified (GM)</vt:lpstr>
      <vt:lpstr>Aerobic respiration</vt:lpstr>
      <vt:lpstr>Fermentation</vt:lpstr>
      <vt:lpstr>Glucose</vt:lpstr>
      <vt:lpstr>ATP</vt:lpstr>
      <vt:lpstr>Pyruvate</vt:lpstr>
      <vt:lpstr>Lactate</vt:lpstr>
      <vt:lpstr>Ethanol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Cell wall</dc:title>
  <dc:creator>Sarah Moffatt</dc:creator>
  <cp:lastModifiedBy>Sarah Moffatt</cp:lastModifiedBy>
  <cp:revision>2</cp:revision>
  <dcterms:created xsi:type="dcterms:W3CDTF">2018-04-16T20:23:21Z</dcterms:created>
  <dcterms:modified xsi:type="dcterms:W3CDTF">2018-04-16T20:30:48Z</dcterms:modified>
</cp:coreProperties>
</file>