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6"/>
  </p:notesMasterIdLst>
  <p:sldIdLst>
    <p:sldId id="256" r:id="rId5"/>
  </p:sldIdLst>
  <p:sldSz cx="9720263" cy="17640300"/>
  <p:notesSz cx="6797675" cy="9926638"/>
  <p:defaultTextStyle>
    <a:defPPr>
      <a:defRPr lang="en-US"/>
    </a:defPPr>
    <a:lvl1pPr marL="0" algn="l" defTabSz="1094475" rtl="0" eaLnBrk="1" latinLnBrk="0" hangingPunct="1">
      <a:defRPr sz="2155" kern="1200">
        <a:solidFill>
          <a:schemeClr val="tx1"/>
        </a:solidFill>
        <a:latin typeface="+mn-lt"/>
        <a:ea typeface="+mn-ea"/>
        <a:cs typeface="+mn-cs"/>
      </a:defRPr>
    </a:lvl1pPr>
    <a:lvl2pPr marL="547237" algn="l" defTabSz="1094475" rtl="0" eaLnBrk="1" latinLnBrk="0" hangingPunct="1">
      <a:defRPr sz="2155" kern="1200">
        <a:solidFill>
          <a:schemeClr val="tx1"/>
        </a:solidFill>
        <a:latin typeface="+mn-lt"/>
        <a:ea typeface="+mn-ea"/>
        <a:cs typeface="+mn-cs"/>
      </a:defRPr>
    </a:lvl2pPr>
    <a:lvl3pPr marL="1094475" algn="l" defTabSz="1094475" rtl="0" eaLnBrk="1" latinLnBrk="0" hangingPunct="1">
      <a:defRPr sz="2155" kern="1200">
        <a:solidFill>
          <a:schemeClr val="tx1"/>
        </a:solidFill>
        <a:latin typeface="+mn-lt"/>
        <a:ea typeface="+mn-ea"/>
        <a:cs typeface="+mn-cs"/>
      </a:defRPr>
    </a:lvl3pPr>
    <a:lvl4pPr marL="1641713" algn="l" defTabSz="1094475" rtl="0" eaLnBrk="1" latinLnBrk="0" hangingPunct="1">
      <a:defRPr sz="2155" kern="1200">
        <a:solidFill>
          <a:schemeClr val="tx1"/>
        </a:solidFill>
        <a:latin typeface="+mn-lt"/>
        <a:ea typeface="+mn-ea"/>
        <a:cs typeface="+mn-cs"/>
      </a:defRPr>
    </a:lvl4pPr>
    <a:lvl5pPr marL="2188951" algn="l" defTabSz="1094475" rtl="0" eaLnBrk="1" latinLnBrk="0" hangingPunct="1">
      <a:defRPr sz="2155" kern="1200">
        <a:solidFill>
          <a:schemeClr val="tx1"/>
        </a:solidFill>
        <a:latin typeface="+mn-lt"/>
        <a:ea typeface="+mn-ea"/>
        <a:cs typeface="+mn-cs"/>
      </a:defRPr>
    </a:lvl5pPr>
    <a:lvl6pPr marL="2736188" algn="l" defTabSz="1094475" rtl="0" eaLnBrk="1" latinLnBrk="0" hangingPunct="1">
      <a:defRPr sz="2155" kern="1200">
        <a:solidFill>
          <a:schemeClr val="tx1"/>
        </a:solidFill>
        <a:latin typeface="+mn-lt"/>
        <a:ea typeface="+mn-ea"/>
        <a:cs typeface="+mn-cs"/>
      </a:defRPr>
    </a:lvl6pPr>
    <a:lvl7pPr marL="3283426" algn="l" defTabSz="1094475" rtl="0" eaLnBrk="1" latinLnBrk="0" hangingPunct="1">
      <a:defRPr sz="2155" kern="1200">
        <a:solidFill>
          <a:schemeClr val="tx1"/>
        </a:solidFill>
        <a:latin typeface="+mn-lt"/>
        <a:ea typeface="+mn-ea"/>
        <a:cs typeface="+mn-cs"/>
      </a:defRPr>
    </a:lvl7pPr>
    <a:lvl8pPr marL="3830663" algn="l" defTabSz="1094475" rtl="0" eaLnBrk="1" latinLnBrk="0" hangingPunct="1">
      <a:defRPr sz="2155" kern="1200">
        <a:solidFill>
          <a:schemeClr val="tx1"/>
        </a:solidFill>
        <a:latin typeface="+mn-lt"/>
        <a:ea typeface="+mn-ea"/>
        <a:cs typeface="+mn-cs"/>
      </a:defRPr>
    </a:lvl8pPr>
    <a:lvl9pPr marL="4377902" algn="l" defTabSz="1094475" rtl="0" eaLnBrk="1" latinLnBrk="0" hangingPunct="1">
      <a:defRPr sz="21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56">
          <p15:clr>
            <a:srgbClr val="A4A3A4"/>
          </p15:clr>
        </p15:guide>
        <p15:guide id="2" pos="30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99FF"/>
    <a:srgbClr val="33CCFF"/>
    <a:srgbClr val="144856"/>
    <a:srgbClr val="175A68"/>
    <a:srgbClr val="FE5E00"/>
    <a:srgbClr val="F8B308"/>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DB909D-DA45-2056-4383-A8B2AA7B2565}" v="1" dt="2025-01-31T12:01:30.2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95833" autoAdjust="0"/>
  </p:normalViewPr>
  <p:slideViewPr>
    <p:cSldViewPr snapToGrid="0">
      <p:cViewPr>
        <p:scale>
          <a:sx n="30" d="100"/>
          <a:sy n="30" d="100"/>
        </p:scale>
        <p:origin x="2748" y="-128"/>
      </p:cViewPr>
      <p:guideLst>
        <p:guide orient="horz" pos="5556"/>
        <p:guide pos="30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White" userId="S::wllauren.white@glow.sch.uk::f43451dd-e774-4a84-8935-8ad0af2cb1d7" providerId="AD" clId="Web-{BEDB909D-DA45-2056-4383-A8B2AA7B2565}"/>
    <pc:docChg chg="modSld">
      <pc:chgData name="Mrs White" userId="S::wllauren.white@glow.sch.uk::f43451dd-e774-4a84-8935-8ad0af2cb1d7" providerId="AD" clId="Web-{BEDB909D-DA45-2056-4383-A8B2AA7B2565}" dt="2025-01-31T12:01:30.299" v="0" actId="1076"/>
      <pc:docMkLst>
        <pc:docMk/>
      </pc:docMkLst>
      <pc:sldChg chg="modSp">
        <pc:chgData name="Mrs White" userId="S::wllauren.white@glow.sch.uk::f43451dd-e774-4a84-8935-8ad0af2cb1d7" providerId="AD" clId="Web-{BEDB909D-DA45-2056-4383-A8B2AA7B2565}" dt="2025-01-31T12:01:30.299" v="0" actId="1076"/>
        <pc:sldMkLst>
          <pc:docMk/>
          <pc:sldMk cId="1074321042" sldId="256"/>
        </pc:sldMkLst>
        <pc:spChg chg="mod">
          <ac:chgData name="Mrs White" userId="S::wllauren.white@glow.sch.uk::f43451dd-e774-4a84-8935-8ad0af2cb1d7" providerId="AD" clId="Web-{BEDB909D-DA45-2056-4383-A8B2AA7B2565}" dt="2025-01-31T12:01:30.299" v="0" actId="1076"/>
          <ac:spMkLst>
            <pc:docMk/>
            <pc:sldMk cId="1074321042" sldId="256"/>
            <ac:spMk id="252" creationId="{189D5999-43F7-F641-9393-172A969C8B1F}"/>
          </ac:spMkLst>
        </pc:spChg>
      </pc:sldChg>
    </pc:docChg>
  </pc:docChgLst>
  <pc:docChgLst>
    <pc:chgData name="E Paxton" userId="S::wleileen.paxton@glow.sch.uk::56bbe5fe-8f6f-4bce-b5dc-70f9eee27958" providerId="AD" clId="Web-{D28D1DD7-E9AF-9B6C-F938-793A2FC1DCC8}"/>
    <pc:docChg chg="modSld">
      <pc:chgData name="E Paxton" userId="S::wleileen.paxton@glow.sch.uk::56bbe5fe-8f6f-4bce-b5dc-70f9eee27958" providerId="AD" clId="Web-{D28D1DD7-E9AF-9B6C-F938-793A2FC1DCC8}" dt="2025-01-20T09:53:05.313" v="15" actId="20577"/>
      <pc:docMkLst>
        <pc:docMk/>
      </pc:docMkLst>
      <pc:sldChg chg="modSp">
        <pc:chgData name="E Paxton" userId="S::wleileen.paxton@glow.sch.uk::56bbe5fe-8f6f-4bce-b5dc-70f9eee27958" providerId="AD" clId="Web-{D28D1DD7-E9AF-9B6C-F938-793A2FC1DCC8}" dt="2025-01-20T09:53:05.313" v="15" actId="20577"/>
        <pc:sldMkLst>
          <pc:docMk/>
          <pc:sldMk cId="1074321042" sldId="256"/>
        </pc:sldMkLst>
        <pc:spChg chg="mod">
          <ac:chgData name="E Paxton" userId="S::wleileen.paxton@glow.sch.uk::56bbe5fe-8f6f-4bce-b5dc-70f9eee27958" providerId="AD" clId="Web-{D28D1DD7-E9AF-9B6C-F938-793A2FC1DCC8}" dt="2025-01-20T09:53:05.313" v="15" actId="20577"/>
          <ac:spMkLst>
            <pc:docMk/>
            <pc:sldMk cId="1074321042" sldId="256"/>
            <ac:spMk id="252" creationId="{189D5999-43F7-F641-9393-172A969C8B1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27EA94C-77A3-2040-8584-2856F8330D11}" type="datetimeFigureOut">
              <a:rPr lang="en-US" smtClean="0"/>
              <a:t>1/31/2025</a:t>
            </a:fld>
            <a:endParaRPr lang="en-US"/>
          </a:p>
        </p:txBody>
      </p:sp>
      <p:sp>
        <p:nvSpPr>
          <p:cNvPr id="4" name="Slide Image Placeholder 3"/>
          <p:cNvSpPr>
            <a:spLocks noGrp="1" noRot="1" noChangeAspect="1"/>
          </p:cNvSpPr>
          <p:nvPr>
            <p:ph type="sldImg" idx="2"/>
          </p:nvPr>
        </p:nvSpPr>
        <p:spPr>
          <a:xfrm>
            <a:off x="2476500" y="1241425"/>
            <a:ext cx="18446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E0A575A-FE42-F34E-BE8D-35435E3FEA7C}" type="slidenum">
              <a:rPr lang="en-US" smtClean="0"/>
              <a:t>‹#›</a:t>
            </a:fld>
            <a:endParaRPr lang="en-US"/>
          </a:p>
        </p:txBody>
      </p:sp>
    </p:spTree>
    <p:extLst>
      <p:ext uri="{BB962C8B-B14F-4D97-AF65-F5344CB8AC3E}">
        <p14:creationId xmlns:p14="http://schemas.microsoft.com/office/powerpoint/2010/main" val="2654487270"/>
      </p:ext>
    </p:extLst>
  </p:cSld>
  <p:clrMap bg1="lt1" tx1="dk1" bg2="lt2" tx2="dk2" accent1="accent1" accent2="accent2" accent3="accent3" accent4="accent4" accent5="accent5" accent6="accent6" hlink="hlink" folHlink="folHlink"/>
  <p:notesStyle>
    <a:lvl1pPr marL="0" algn="l" defTabSz="930676" rtl="0" eaLnBrk="1" latinLnBrk="0" hangingPunct="1">
      <a:defRPr sz="1221" kern="1200">
        <a:solidFill>
          <a:schemeClr val="tx1"/>
        </a:solidFill>
        <a:latin typeface="+mn-lt"/>
        <a:ea typeface="+mn-ea"/>
        <a:cs typeface="+mn-cs"/>
      </a:defRPr>
    </a:lvl1pPr>
    <a:lvl2pPr marL="465338" algn="l" defTabSz="930676" rtl="0" eaLnBrk="1" latinLnBrk="0" hangingPunct="1">
      <a:defRPr sz="1221" kern="1200">
        <a:solidFill>
          <a:schemeClr val="tx1"/>
        </a:solidFill>
        <a:latin typeface="+mn-lt"/>
        <a:ea typeface="+mn-ea"/>
        <a:cs typeface="+mn-cs"/>
      </a:defRPr>
    </a:lvl2pPr>
    <a:lvl3pPr marL="930676" algn="l" defTabSz="930676" rtl="0" eaLnBrk="1" latinLnBrk="0" hangingPunct="1">
      <a:defRPr sz="1221" kern="1200">
        <a:solidFill>
          <a:schemeClr val="tx1"/>
        </a:solidFill>
        <a:latin typeface="+mn-lt"/>
        <a:ea typeface="+mn-ea"/>
        <a:cs typeface="+mn-cs"/>
      </a:defRPr>
    </a:lvl3pPr>
    <a:lvl4pPr marL="1396014" algn="l" defTabSz="930676" rtl="0" eaLnBrk="1" latinLnBrk="0" hangingPunct="1">
      <a:defRPr sz="1221" kern="1200">
        <a:solidFill>
          <a:schemeClr val="tx1"/>
        </a:solidFill>
        <a:latin typeface="+mn-lt"/>
        <a:ea typeface="+mn-ea"/>
        <a:cs typeface="+mn-cs"/>
      </a:defRPr>
    </a:lvl4pPr>
    <a:lvl5pPr marL="1861353" algn="l" defTabSz="930676" rtl="0" eaLnBrk="1" latinLnBrk="0" hangingPunct="1">
      <a:defRPr sz="1221" kern="1200">
        <a:solidFill>
          <a:schemeClr val="tx1"/>
        </a:solidFill>
        <a:latin typeface="+mn-lt"/>
        <a:ea typeface="+mn-ea"/>
        <a:cs typeface="+mn-cs"/>
      </a:defRPr>
    </a:lvl5pPr>
    <a:lvl6pPr marL="2326691" algn="l" defTabSz="930676" rtl="0" eaLnBrk="1" latinLnBrk="0" hangingPunct="1">
      <a:defRPr sz="1221" kern="1200">
        <a:solidFill>
          <a:schemeClr val="tx1"/>
        </a:solidFill>
        <a:latin typeface="+mn-lt"/>
        <a:ea typeface="+mn-ea"/>
        <a:cs typeface="+mn-cs"/>
      </a:defRPr>
    </a:lvl6pPr>
    <a:lvl7pPr marL="2792029" algn="l" defTabSz="930676" rtl="0" eaLnBrk="1" latinLnBrk="0" hangingPunct="1">
      <a:defRPr sz="1221" kern="1200">
        <a:solidFill>
          <a:schemeClr val="tx1"/>
        </a:solidFill>
        <a:latin typeface="+mn-lt"/>
        <a:ea typeface="+mn-ea"/>
        <a:cs typeface="+mn-cs"/>
      </a:defRPr>
    </a:lvl7pPr>
    <a:lvl8pPr marL="3257367" algn="l" defTabSz="930676" rtl="0" eaLnBrk="1" latinLnBrk="0" hangingPunct="1">
      <a:defRPr sz="1221" kern="1200">
        <a:solidFill>
          <a:schemeClr val="tx1"/>
        </a:solidFill>
        <a:latin typeface="+mn-lt"/>
        <a:ea typeface="+mn-ea"/>
        <a:cs typeface="+mn-cs"/>
      </a:defRPr>
    </a:lvl8pPr>
    <a:lvl9pPr marL="3722705" algn="l" defTabSz="930676" rtl="0" eaLnBrk="1" latinLnBrk="0" hangingPunct="1">
      <a:defRPr sz="122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76500" y="1241425"/>
            <a:ext cx="1844675" cy="33496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842475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9020" y="2886967"/>
            <a:ext cx="8262224" cy="6141438"/>
          </a:xfrm>
        </p:spPr>
        <p:txBody>
          <a:bodyPr anchor="b"/>
          <a:lstStyle>
            <a:lvl1pPr algn="ctr">
              <a:defRPr sz="6378"/>
            </a:lvl1pPr>
          </a:lstStyle>
          <a:p>
            <a:r>
              <a:rPr lang="en-US"/>
              <a:t>Click to edit Master title style</a:t>
            </a:r>
            <a:endParaRPr lang="en-US" dirty="0"/>
          </a:p>
        </p:txBody>
      </p:sp>
      <p:sp>
        <p:nvSpPr>
          <p:cNvPr id="3" name="Subtitle 2"/>
          <p:cNvSpPr>
            <a:spLocks noGrp="1"/>
          </p:cNvSpPr>
          <p:nvPr>
            <p:ph type="subTitle" idx="1"/>
          </p:nvPr>
        </p:nvSpPr>
        <p:spPr>
          <a:xfrm>
            <a:off x="1215033" y="9265242"/>
            <a:ext cx="7290197" cy="4258988"/>
          </a:xfrm>
        </p:spPr>
        <p:txBody>
          <a:bodyPr/>
          <a:lstStyle>
            <a:lvl1pPr marL="0" indent="0" algn="ctr">
              <a:buNone/>
              <a:defRPr sz="2551"/>
            </a:lvl1pPr>
            <a:lvl2pPr marL="486004" indent="0" algn="ctr">
              <a:buNone/>
              <a:defRPr sz="2126"/>
            </a:lvl2pPr>
            <a:lvl3pPr marL="972007" indent="0" algn="ctr">
              <a:buNone/>
              <a:defRPr sz="1913"/>
            </a:lvl3pPr>
            <a:lvl4pPr marL="1458011" indent="0" algn="ctr">
              <a:buNone/>
              <a:defRPr sz="1701"/>
            </a:lvl4pPr>
            <a:lvl5pPr marL="1944014" indent="0" algn="ctr">
              <a:buNone/>
              <a:defRPr sz="1701"/>
            </a:lvl5pPr>
            <a:lvl6pPr marL="2430018" indent="0" algn="ctr">
              <a:buNone/>
              <a:defRPr sz="1701"/>
            </a:lvl6pPr>
            <a:lvl7pPr marL="2916022" indent="0" algn="ctr">
              <a:buNone/>
              <a:defRPr sz="1701"/>
            </a:lvl7pPr>
            <a:lvl8pPr marL="3402025" indent="0" algn="ctr">
              <a:buNone/>
              <a:defRPr sz="1701"/>
            </a:lvl8pPr>
            <a:lvl9pPr marL="3888029" indent="0" algn="ctr">
              <a:buNone/>
              <a:defRPr sz="170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4598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40588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939183"/>
            <a:ext cx="2095932" cy="149493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8269" y="939183"/>
            <a:ext cx="6166292" cy="149493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25467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784520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3206" y="4397830"/>
            <a:ext cx="8383727" cy="7337874"/>
          </a:xfrm>
        </p:spPr>
        <p:txBody>
          <a:bodyPr anchor="b"/>
          <a:lstStyle>
            <a:lvl1pPr>
              <a:defRPr sz="6378"/>
            </a:lvl1pPr>
          </a:lstStyle>
          <a:p>
            <a:r>
              <a:rPr lang="en-US"/>
              <a:t>Click to edit Master title style</a:t>
            </a:r>
            <a:endParaRPr lang="en-US" dirty="0"/>
          </a:p>
        </p:txBody>
      </p:sp>
      <p:sp>
        <p:nvSpPr>
          <p:cNvPr id="3" name="Text Placeholder 2"/>
          <p:cNvSpPr>
            <a:spLocks noGrp="1"/>
          </p:cNvSpPr>
          <p:nvPr>
            <p:ph type="body" idx="1"/>
          </p:nvPr>
        </p:nvSpPr>
        <p:spPr>
          <a:xfrm>
            <a:off x="663206" y="11805123"/>
            <a:ext cx="8383727" cy="3858814"/>
          </a:xfrm>
        </p:spPr>
        <p:txBody>
          <a:bodyPr/>
          <a:lstStyle>
            <a:lvl1pPr marL="0" indent="0">
              <a:buNone/>
              <a:defRPr sz="2551">
                <a:solidFill>
                  <a:schemeClr val="tx1"/>
                </a:solidFill>
              </a:defRPr>
            </a:lvl1pPr>
            <a:lvl2pPr marL="486004" indent="0">
              <a:buNone/>
              <a:defRPr sz="2126">
                <a:solidFill>
                  <a:schemeClr val="tx1">
                    <a:tint val="75000"/>
                  </a:schemeClr>
                </a:solidFill>
              </a:defRPr>
            </a:lvl2pPr>
            <a:lvl3pPr marL="972007" indent="0">
              <a:buNone/>
              <a:defRPr sz="1913">
                <a:solidFill>
                  <a:schemeClr val="tx1">
                    <a:tint val="75000"/>
                  </a:schemeClr>
                </a:solidFill>
              </a:defRPr>
            </a:lvl3pPr>
            <a:lvl4pPr marL="1458011" indent="0">
              <a:buNone/>
              <a:defRPr sz="1701">
                <a:solidFill>
                  <a:schemeClr val="tx1">
                    <a:tint val="75000"/>
                  </a:schemeClr>
                </a:solidFill>
              </a:defRPr>
            </a:lvl4pPr>
            <a:lvl5pPr marL="1944014" indent="0">
              <a:buNone/>
              <a:defRPr sz="1701">
                <a:solidFill>
                  <a:schemeClr val="tx1">
                    <a:tint val="75000"/>
                  </a:schemeClr>
                </a:solidFill>
              </a:defRPr>
            </a:lvl5pPr>
            <a:lvl6pPr marL="2430018" indent="0">
              <a:buNone/>
              <a:defRPr sz="1701">
                <a:solidFill>
                  <a:schemeClr val="tx1">
                    <a:tint val="75000"/>
                  </a:schemeClr>
                </a:solidFill>
              </a:defRPr>
            </a:lvl6pPr>
            <a:lvl7pPr marL="2916022" indent="0">
              <a:buNone/>
              <a:defRPr sz="1701">
                <a:solidFill>
                  <a:schemeClr val="tx1">
                    <a:tint val="75000"/>
                  </a:schemeClr>
                </a:solidFill>
              </a:defRPr>
            </a:lvl7pPr>
            <a:lvl8pPr marL="3402025" indent="0">
              <a:buNone/>
              <a:defRPr sz="1701">
                <a:solidFill>
                  <a:schemeClr val="tx1">
                    <a:tint val="75000"/>
                  </a:schemeClr>
                </a:solidFill>
              </a:defRPr>
            </a:lvl8pPr>
            <a:lvl9pPr marL="3888029" indent="0">
              <a:buNone/>
              <a:defRPr sz="17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8CC7FA-4DC8-4AC2-8BC3-7D8537098B71}"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193705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8268" y="4695913"/>
            <a:ext cx="4131112" cy="111926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20883" y="4695913"/>
            <a:ext cx="4131112" cy="111926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8CC7FA-4DC8-4AC2-8BC3-7D8537098B71}"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01358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9534" y="939186"/>
            <a:ext cx="8383727" cy="340964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9535" y="4324325"/>
            <a:ext cx="4112126" cy="2119285"/>
          </a:xfrm>
        </p:spPr>
        <p:txBody>
          <a:bodyPr anchor="b"/>
          <a:lstStyle>
            <a:lvl1pPr marL="0" indent="0">
              <a:buNone/>
              <a:defRPr sz="2551" b="1"/>
            </a:lvl1pPr>
            <a:lvl2pPr marL="486004" indent="0">
              <a:buNone/>
              <a:defRPr sz="2126" b="1"/>
            </a:lvl2pPr>
            <a:lvl3pPr marL="972007" indent="0">
              <a:buNone/>
              <a:defRPr sz="1913" b="1"/>
            </a:lvl3pPr>
            <a:lvl4pPr marL="1458011" indent="0">
              <a:buNone/>
              <a:defRPr sz="1701" b="1"/>
            </a:lvl4pPr>
            <a:lvl5pPr marL="1944014" indent="0">
              <a:buNone/>
              <a:defRPr sz="1701" b="1"/>
            </a:lvl5pPr>
            <a:lvl6pPr marL="2430018" indent="0">
              <a:buNone/>
              <a:defRPr sz="1701" b="1"/>
            </a:lvl6pPr>
            <a:lvl7pPr marL="2916022" indent="0">
              <a:buNone/>
              <a:defRPr sz="1701" b="1"/>
            </a:lvl7pPr>
            <a:lvl8pPr marL="3402025" indent="0">
              <a:buNone/>
              <a:defRPr sz="1701" b="1"/>
            </a:lvl8pPr>
            <a:lvl9pPr marL="3888029" indent="0">
              <a:buNone/>
              <a:defRPr sz="1701" b="1"/>
            </a:lvl9pPr>
          </a:lstStyle>
          <a:p>
            <a:pPr lvl="0"/>
            <a:r>
              <a:rPr lang="en-US"/>
              <a:t>Edit Master text styles</a:t>
            </a:r>
          </a:p>
        </p:txBody>
      </p:sp>
      <p:sp>
        <p:nvSpPr>
          <p:cNvPr id="4" name="Content Placeholder 3"/>
          <p:cNvSpPr>
            <a:spLocks noGrp="1"/>
          </p:cNvSpPr>
          <p:nvPr>
            <p:ph sz="half" idx="2"/>
          </p:nvPr>
        </p:nvSpPr>
        <p:spPr>
          <a:xfrm>
            <a:off x="669535" y="6443610"/>
            <a:ext cx="4112126" cy="94775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20884" y="4324325"/>
            <a:ext cx="4132378" cy="2119285"/>
          </a:xfrm>
        </p:spPr>
        <p:txBody>
          <a:bodyPr anchor="b"/>
          <a:lstStyle>
            <a:lvl1pPr marL="0" indent="0">
              <a:buNone/>
              <a:defRPr sz="2551" b="1"/>
            </a:lvl1pPr>
            <a:lvl2pPr marL="486004" indent="0">
              <a:buNone/>
              <a:defRPr sz="2126" b="1"/>
            </a:lvl2pPr>
            <a:lvl3pPr marL="972007" indent="0">
              <a:buNone/>
              <a:defRPr sz="1913" b="1"/>
            </a:lvl3pPr>
            <a:lvl4pPr marL="1458011" indent="0">
              <a:buNone/>
              <a:defRPr sz="1701" b="1"/>
            </a:lvl4pPr>
            <a:lvl5pPr marL="1944014" indent="0">
              <a:buNone/>
              <a:defRPr sz="1701" b="1"/>
            </a:lvl5pPr>
            <a:lvl6pPr marL="2430018" indent="0">
              <a:buNone/>
              <a:defRPr sz="1701" b="1"/>
            </a:lvl6pPr>
            <a:lvl7pPr marL="2916022" indent="0">
              <a:buNone/>
              <a:defRPr sz="1701" b="1"/>
            </a:lvl7pPr>
            <a:lvl8pPr marL="3402025" indent="0">
              <a:buNone/>
              <a:defRPr sz="1701" b="1"/>
            </a:lvl8pPr>
            <a:lvl9pPr marL="3888029" indent="0">
              <a:buNone/>
              <a:defRPr sz="1701" b="1"/>
            </a:lvl9pPr>
          </a:lstStyle>
          <a:p>
            <a:pPr lvl="0"/>
            <a:r>
              <a:rPr lang="en-US"/>
              <a:t>Edit Master text styles</a:t>
            </a:r>
          </a:p>
        </p:txBody>
      </p:sp>
      <p:sp>
        <p:nvSpPr>
          <p:cNvPr id="6" name="Content Placeholder 5"/>
          <p:cNvSpPr>
            <a:spLocks noGrp="1"/>
          </p:cNvSpPr>
          <p:nvPr>
            <p:ph sz="quarter" idx="4"/>
          </p:nvPr>
        </p:nvSpPr>
        <p:spPr>
          <a:xfrm>
            <a:off x="4920884" y="6443610"/>
            <a:ext cx="4132378" cy="94775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8CC7FA-4DC8-4AC2-8BC3-7D8537098B71}" type="datetimeFigureOut">
              <a:rPr lang="en-GB" smtClean="0"/>
              <a:t>31/01/2025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66503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8CC7FA-4DC8-4AC2-8BC3-7D8537098B71}" type="datetimeFigureOut">
              <a:rPr lang="en-GB" smtClean="0"/>
              <a:t>31/01/2025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83576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CC7FA-4DC8-4AC2-8BC3-7D8537098B71}" type="datetimeFigureOut">
              <a:rPr lang="en-GB" smtClean="0"/>
              <a:t>31/01/2025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30180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9534" y="1176020"/>
            <a:ext cx="3135038" cy="4116070"/>
          </a:xfrm>
        </p:spPr>
        <p:txBody>
          <a:bodyPr anchor="b"/>
          <a:lstStyle>
            <a:lvl1pPr>
              <a:defRPr sz="3402"/>
            </a:lvl1pPr>
          </a:lstStyle>
          <a:p>
            <a:r>
              <a:rPr lang="en-US"/>
              <a:t>Click to edit Master title style</a:t>
            </a:r>
            <a:endParaRPr lang="en-US" dirty="0"/>
          </a:p>
        </p:txBody>
      </p:sp>
      <p:sp>
        <p:nvSpPr>
          <p:cNvPr id="3" name="Content Placeholder 2"/>
          <p:cNvSpPr>
            <a:spLocks noGrp="1"/>
          </p:cNvSpPr>
          <p:nvPr>
            <p:ph idx="1"/>
          </p:nvPr>
        </p:nvSpPr>
        <p:spPr>
          <a:xfrm>
            <a:off x="4132378" y="2539880"/>
            <a:ext cx="4920883" cy="12536047"/>
          </a:xfrm>
        </p:spPr>
        <p:txBody>
          <a:bodyPr/>
          <a:lstStyle>
            <a:lvl1pPr>
              <a:defRPr sz="3402"/>
            </a:lvl1pPr>
            <a:lvl2pPr>
              <a:defRPr sz="2976"/>
            </a:lvl2pPr>
            <a:lvl3pPr>
              <a:defRPr sz="2551"/>
            </a:lvl3pPr>
            <a:lvl4pPr>
              <a:defRPr sz="2126"/>
            </a:lvl4pPr>
            <a:lvl5pPr>
              <a:defRPr sz="2126"/>
            </a:lvl5pPr>
            <a:lvl6pPr>
              <a:defRPr sz="2126"/>
            </a:lvl6pPr>
            <a:lvl7pPr>
              <a:defRPr sz="2126"/>
            </a:lvl7pPr>
            <a:lvl8pPr>
              <a:defRPr sz="2126"/>
            </a:lvl8pPr>
            <a:lvl9pPr>
              <a:defRPr sz="212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9534" y="5292090"/>
            <a:ext cx="3135038" cy="9804251"/>
          </a:xfrm>
        </p:spPr>
        <p:txBody>
          <a:bodyPr/>
          <a:lstStyle>
            <a:lvl1pPr marL="0" indent="0">
              <a:buNone/>
              <a:defRPr sz="1701"/>
            </a:lvl1pPr>
            <a:lvl2pPr marL="486004" indent="0">
              <a:buNone/>
              <a:defRPr sz="1488"/>
            </a:lvl2pPr>
            <a:lvl3pPr marL="972007" indent="0">
              <a:buNone/>
              <a:defRPr sz="1276"/>
            </a:lvl3pPr>
            <a:lvl4pPr marL="1458011" indent="0">
              <a:buNone/>
              <a:defRPr sz="1063"/>
            </a:lvl4pPr>
            <a:lvl5pPr marL="1944014" indent="0">
              <a:buNone/>
              <a:defRPr sz="1063"/>
            </a:lvl5pPr>
            <a:lvl6pPr marL="2430018" indent="0">
              <a:buNone/>
              <a:defRPr sz="1063"/>
            </a:lvl6pPr>
            <a:lvl7pPr marL="2916022" indent="0">
              <a:buNone/>
              <a:defRPr sz="1063"/>
            </a:lvl7pPr>
            <a:lvl8pPr marL="3402025" indent="0">
              <a:buNone/>
              <a:defRPr sz="1063"/>
            </a:lvl8pPr>
            <a:lvl9pPr marL="3888029" indent="0">
              <a:buNone/>
              <a:defRPr sz="1063"/>
            </a:lvl9pPr>
          </a:lstStyle>
          <a:p>
            <a:pPr lvl="0"/>
            <a:r>
              <a:rPr lang="en-US"/>
              <a:t>Edit Master text styles</a:t>
            </a:r>
          </a:p>
        </p:txBody>
      </p:sp>
      <p:sp>
        <p:nvSpPr>
          <p:cNvPr id="5" name="Date Placeholder 4"/>
          <p:cNvSpPr>
            <a:spLocks noGrp="1"/>
          </p:cNvSpPr>
          <p:nvPr>
            <p:ph type="dt" sz="half" idx="10"/>
          </p:nvPr>
        </p:nvSpPr>
        <p:spPr/>
        <p:txBody>
          <a:bodyPr/>
          <a:lstStyle/>
          <a:p>
            <a:fld id="{378CC7FA-4DC8-4AC2-8BC3-7D8537098B71}"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3739296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9534" y="1176020"/>
            <a:ext cx="3135038" cy="4116070"/>
          </a:xfrm>
        </p:spPr>
        <p:txBody>
          <a:bodyPr anchor="b"/>
          <a:lstStyle>
            <a:lvl1pPr>
              <a:defRPr sz="3402"/>
            </a:lvl1pPr>
          </a:lstStyle>
          <a:p>
            <a:r>
              <a:rPr lang="en-US"/>
              <a:t>Click to edit Master title style</a:t>
            </a:r>
            <a:endParaRPr lang="en-US" dirty="0"/>
          </a:p>
        </p:txBody>
      </p:sp>
      <p:sp>
        <p:nvSpPr>
          <p:cNvPr id="3" name="Picture Placeholder 2"/>
          <p:cNvSpPr>
            <a:spLocks noGrp="1" noChangeAspect="1"/>
          </p:cNvSpPr>
          <p:nvPr>
            <p:ph type="pic" idx="1"/>
          </p:nvPr>
        </p:nvSpPr>
        <p:spPr>
          <a:xfrm>
            <a:off x="4132378" y="2539880"/>
            <a:ext cx="4920883" cy="12536047"/>
          </a:xfrm>
        </p:spPr>
        <p:txBody>
          <a:bodyPr anchor="t"/>
          <a:lstStyle>
            <a:lvl1pPr marL="0" indent="0">
              <a:buNone/>
              <a:defRPr sz="3402"/>
            </a:lvl1pPr>
            <a:lvl2pPr marL="486004" indent="0">
              <a:buNone/>
              <a:defRPr sz="2976"/>
            </a:lvl2pPr>
            <a:lvl3pPr marL="972007" indent="0">
              <a:buNone/>
              <a:defRPr sz="2551"/>
            </a:lvl3pPr>
            <a:lvl4pPr marL="1458011" indent="0">
              <a:buNone/>
              <a:defRPr sz="2126"/>
            </a:lvl4pPr>
            <a:lvl5pPr marL="1944014" indent="0">
              <a:buNone/>
              <a:defRPr sz="2126"/>
            </a:lvl5pPr>
            <a:lvl6pPr marL="2430018" indent="0">
              <a:buNone/>
              <a:defRPr sz="2126"/>
            </a:lvl6pPr>
            <a:lvl7pPr marL="2916022" indent="0">
              <a:buNone/>
              <a:defRPr sz="2126"/>
            </a:lvl7pPr>
            <a:lvl8pPr marL="3402025" indent="0">
              <a:buNone/>
              <a:defRPr sz="2126"/>
            </a:lvl8pPr>
            <a:lvl9pPr marL="3888029" indent="0">
              <a:buNone/>
              <a:defRPr sz="2126"/>
            </a:lvl9pPr>
          </a:lstStyle>
          <a:p>
            <a:r>
              <a:rPr lang="en-US"/>
              <a:t>Click icon to add picture</a:t>
            </a:r>
            <a:endParaRPr lang="en-US" dirty="0"/>
          </a:p>
        </p:txBody>
      </p:sp>
      <p:sp>
        <p:nvSpPr>
          <p:cNvPr id="4" name="Text Placeholder 3"/>
          <p:cNvSpPr>
            <a:spLocks noGrp="1"/>
          </p:cNvSpPr>
          <p:nvPr>
            <p:ph type="body" sz="half" idx="2"/>
          </p:nvPr>
        </p:nvSpPr>
        <p:spPr>
          <a:xfrm>
            <a:off x="669534" y="5292090"/>
            <a:ext cx="3135038" cy="9804251"/>
          </a:xfrm>
        </p:spPr>
        <p:txBody>
          <a:bodyPr/>
          <a:lstStyle>
            <a:lvl1pPr marL="0" indent="0">
              <a:buNone/>
              <a:defRPr sz="1701"/>
            </a:lvl1pPr>
            <a:lvl2pPr marL="486004" indent="0">
              <a:buNone/>
              <a:defRPr sz="1488"/>
            </a:lvl2pPr>
            <a:lvl3pPr marL="972007" indent="0">
              <a:buNone/>
              <a:defRPr sz="1276"/>
            </a:lvl3pPr>
            <a:lvl4pPr marL="1458011" indent="0">
              <a:buNone/>
              <a:defRPr sz="1063"/>
            </a:lvl4pPr>
            <a:lvl5pPr marL="1944014" indent="0">
              <a:buNone/>
              <a:defRPr sz="1063"/>
            </a:lvl5pPr>
            <a:lvl6pPr marL="2430018" indent="0">
              <a:buNone/>
              <a:defRPr sz="1063"/>
            </a:lvl6pPr>
            <a:lvl7pPr marL="2916022" indent="0">
              <a:buNone/>
              <a:defRPr sz="1063"/>
            </a:lvl7pPr>
            <a:lvl8pPr marL="3402025" indent="0">
              <a:buNone/>
              <a:defRPr sz="1063"/>
            </a:lvl8pPr>
            <a:lvl9pPr marL="3888029" indent="0">
              <a:buNone/>
              <a:defRPr sz="1063"/>
            </a:lvl9pPr>
          </a:lstStyle>
          <a:p>
            <a:pPr lvl="0"/>
            <a:r>
              <a:rPr lang="en-US"/>
              <a:t>Edit Master text styles</a:t>
            </a:r>
          </a:p>
        </p:txBody>
      </p:sp>
      <p:sp>
        <p:nvSpPr>
          <p:cNvPr id="5" name="Date Placeholder 4"/>
          <p:cNvSpPr>
            <a:spLocks noGrp="1"/>
          </p:cNvSpPr>
          <p:nvPr>
            <p:ph type="dt" sz="half" idx="10"/>
          </p:nvPr>
        </p:nvSpPr>
        <p:spPr/>
        <p:txBody>
          <a:bodyPr/>
          <a:lstStyle/>
          <a:p>
            <a:fld id="{378CC7FA-4DC8-4AC2-8BC3-7D8537098B71}"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78305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939186"/>
            <a:ext cx="8383727" cy="340964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8268" y="4695913"/>
            <a:ext cx="8383727" cy="1119260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8268" y="16349948"/>
            <a:ext cx="2187059" cy="939183"/>
          </a:xfrm>
          <a:prstGeom prst="rect">
            <a:avLst/>
          </a:prstGeom>
        </p:spPr>
        <p:txBody>
          <a:bodyPr vert="horz" lIns="91440" tIns="45720" rIns="91440" bIns="45720" rtlCol="0" anchor="ctr"/>
          <a:lstStyle>
            <a:lvl1pPr algn="l">
              <a:defRPr sz="1276">
                <a:solidFill>
                  <a:schemeClr val="tx1">
                    <a:tint val="75000"/>
                  </a:schemeClr>
                </a:solidFill>
              </a:defRPr>
            </a:lvl1pPr>
          </a:lstStyle>
          <a:p>
            <a:fld id="{378CC7FA-4DC8-4AC2-8BC3-7D8537098B71}" type="datetimeFigureOut">
              <a:rPr lang="en-GB" smtClean="0"/>
              <a:t>31/01/2025</a:t>
            </a:fld>
            <a:endParaRPr lang="en-GB"/>
          </a:p>
        </p:txBody>
      </p:sp>
      <p:sp>
        <p:nvSpPr>
          <p:cNvPr id="5" name="Footer Placeholder 4"/>
          <p:cNvSpPr>
            <a:spLocks noGrp="1"/>
          </p:cNvSpPr>
          <p:nvPr>
            <p:ph type="ftr" sz="quarter" idx="3"/>
          </p:nvPr>
        </p:nvSpPr>
        <p:spPr>
          <a:xfrm>
            <a:off x="3219837" y="16349948"/>
            <a:ext cx="3280589" cy="939183"/>
          </a:xfrm>
          <a:prstGeom prst="rect">
            <a:avLst/>
          </a:prstGeom>
        </p:spPr>
        <p:txBody>
          <a:bodyPr vert="horz" lIns="91440" tIns="45720" rIns="91440" bIns="45720" rtlCol="0" anchor="ctr"/>
          <a:lstStyle>
            <a:lvl1pPr algn="ctr">
              <a:defRPr sz="1276">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864936" y="16349948"/>
            <a:ext cx="2187059" cy="939183"/>
          </a:xfrm>
          <a:prstGeom prst="rect">
            <a:avLst/>
          </a:prstGeom>
        </p:spPr>
        <p:txBody>
          <a:bodyPr vert="horz" lIns="91440" tIns="45720" rIns="91440" bIns="45720" rtlCol="0" anchor="ctr"/>
          <a:lstStyle>
            <a:lvl1pPr algn="r">
              <a:defRPr sz="1276">
                <a:solidFill>
                  <a:schemeClr val="tx1">
                    <a:tint val="75000"/>
                  </a:schemeClr>
                </a:solidFill>
              </a:defRPr>
            </a:lvl1pPr>
          </a:lstStyle>
          <a:p>
            <a:fld id="{9279427D-ACDB-44CB-AE16-16FE043BA36C}" type="slidenum">
              <a:rPr lang="en-GB" smtClean="0"/>
              <a:t>‹#›</a:t>
            </a:fld>
            <a:endParaRPr lang="en-GB"/>
          </a:p>
        </p:txBody>
      </p:sp>
    </p:spTree>
    <p:extLst>
      <p:ext uri="{BB962C8B-B14F-4D97-AF65-F5344CB8AC3E}">
        <p14:creationId xmlns:p14="http://schemas.microsoft.com/office/powerpoint/2010/main" val="44223264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72007" rtl="0" eaLnBrk="1" latinLnBrk="0" hangingPunct="1">
        <a:lnSpc>
          <a:spcPct val="90000"/>
        </a:lnSpc>
        <a:spcBef>
          <a:spcPct val="0"/>
        </a:spcBef>
        <a:buNone/>
        <a:defRPr sz="4677" kern="1200">
          <a:solidFill>
            <a:schemeClr val="tx1"/>
          </a:solidFill>
          <a:latin typeface="+mj-lt"/>
          <a:ea typeface="+mj-ea"/>
          <a:cs typeface="+mj-cs"/>
        </a:defRPr>
      </a:lvl1pPr>
    </p:titleStyle>
    <p:bodyStyle>
      <a:lvl1pPr marL="243002" indent="-243002" algn="l" defTabSz="972007" rtl="0" eaLnBrk="1" latinLnBrk="0" hangingPunct="1">
        <a:lnSpc>
          <a:spcPct val="90000"/>
        </a:lnSpc>
        <a:spcBef>
          <a:spcPts val="1063"/>
        </a:spcBef>
        <a:buFont typeface="Arial" panose="020B0604020202020204" pitchFamily="34" charset="0"/>
        <a:buChar char="•"/>
        <a:defRPr sz="2976" kern="1200">
          <a:solidFill>
            <a:schemeClr val="tx1"/>
          </a:solidFill>
          <a:latin typeface="+mn-lt"/>
          <a:ea typeface="+mn-ea"/>
          <a:cs typeface="+mn-cs"/>
        </a:defRPr>
      </a:lvl1pPr>
      <a:lvl2pPr marL="729005" indent="-243002" algn="l" defTabSz="972007" rtl="0" eaLnBrk="1" latinLnBrk="0" hangingPunct="1">
        <a:lnSpc>
          <a:spcPct val="90000"/>
        </a:lnSpc>
        <a:spcBef>
          <a:spcPts val="532"/>
        </a:spcBef>
        <a:buFont typeface="Arial" panose="020B0604020202020204" pitchFamily="34" charset="0"/>
        <a:buChar char="•"/>
        <a:defRPr sz="2551" kern="1200">
          <a:solidFill>
            <a:schemeClr val="tx1"/>
          </a:solidFill>
          <a:latin typeface="+mn-lt"/>
          <a:ea typeface="+mn-ea"/>
          <a:cs typeface="+mn-cs"/>
        </a:defRPr>
      </a:lvl2pPr>
      <a:lvl3pPr marL="1215009" indent="-243002" algn="l" defTabSz="972007" rtl="0" eaLnBrk="1" latinLnBrk="0" hangingPunct="1">
        <a:lnSpc>
          <a:spcPct val="90000"/>
        </a:lnSpc>
        <a:spcBef>
          <a:spcPts val="532"/>
        </a:spcBef>
        <a:buFont typeface="Arial" panose="020B0604020202020204" pitchFamily="34" charset="0"/>
        <a:buChar char="•"/>
        <a:defRPr sz="2126" kern="1200">
          <a:solidFill>
            <a:schemeClr val="tx1"/>
          </a:solidFill>
          <a:latin typeface="+mn-lt"/>
          <a:ea typeface="+mn-ea"/>
          <a:cs typeface="+mn-cs"/>
        </a:defRPr>
      </a:lvl3pPr>
      <a:lvl4pPr marL="1701013"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4pPr>
      <a:lvl5pPr marL="2187016"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5pPr>
      <a:lvl6pPr marL="2673020"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6pPr>
      <a:lvl7pPr marL="3159023"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7pPr>
      <a:lvl8pPr marL="3645027"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8pPr>
      <a:lvl9pPr marL="4131031" indent="-243002" algn="l" defTabSz="972007" rtl="0" eaLnBrk="1" latinLnBrk="0" hangingPunct="1">
        <a:lnSpc>
          <a:spcPct val="90000"/>
        </a:lnSpc>
        <a:spcBef>
          <a:spcPts val="532"/>
        </a:spcBef>
        <a:buFont typeface="Arial" panose="020B0604020202020204" pitchFamily="34" charset="0"/>
        <a:buChar char="•"/>
        <a:defRPr sz="1913" kern="1200">
          <a:solidFill>
            <a:schemeClr val="tx1"/>
          </a:solidFill>
          <a:latin typeface="+mn-lt"/>
          <a:ea typeface="+mn-ea"/>
          <a:cs typeface="+mn-cs"/>
        </a:defRPr>
      </a:lvl9pPr>
    </p:bodyStyle>
    <p:otherStyle>
      <a:defPPr>
        <a:defRPr lang="en-US"/>
      </a:defPPr>
      <a:lvl1pPr marL="0" algn="l" defTabSz="972007" rtl="0" eaLnBrk="1" latinLnBrk="0" hangingPunct="1">
        <a:defRPr sz="1913" kern="1200">
          <a:solidFill>
            <a:schemeClr val="tx1"/>
          </a:solidFill>
          <a:latin typeface="+mn-lt"/>
          <a:ea typeface="+mn-ea"/>
          <a:cs typeface="+mn-cs"/>
        </a:defRPr>
      </a:lvl1pPr>
      <a:lvl2pPr marL="486004" algn="l" defTabSz="972007" rtl="0" eaLnBrk="1" latinLnBrk="0" hangingPunct="1">
        <a:defRPr sz="1913" kern="1200">
          <a:solidFill>
            <a:schemeClr val="tx1"/>
          </a:solidFill>
          <a:latin typeface="+mn-lt"/>
          <a:ea typeface="+mn-ea"/>
          <a:cs typeface="+mn-cs"/>
        </a:defRPr>
      </a:lvl2pPr>
      <a:lvl3pPr marL="972007" algn="l" defTabSz="972007" rtl="0" eaLnBrk="1" latinLnBrk="0" hangingPunct="1">
        <a:defRPr sz="1913" kern="1200">
          <a:solidFill>
            <a:schemeClr val="tx1"/>
          </a:solidFill>
          <a:latin typeface="+mn-lt"/>
          <a:ea typeface="+mn-ea"/>
          <a:cs typeface="+mn-cs"/>
        </a:defRPr>
      </a:lvl3pPr>
      <a:lvl4pPr marL="1458011" algn="l" defTabSz="972007" rtl="0" eaLnBrk="1" latinLnBrk="0" hangingPunct="1">
        <a:defRPr sz="1913" kern="1200">
          <a:solidFill>
            <a:schemeClr val="tx1"/>
          </a:solidFill>
          <a:latin typeface="+mn-lt"/>
          <a:ea typeface="+mn-ea"/>
          <a:cs typeface="+mn-cs"/>
        </a:defRPr>
      </a:lvl4pPr>
      <a:lvl5pPr marL="1944014" algn="l" defTabSz="972007" rtl="0" eaLnBrk="1" latinLnBrk="0" hangingPunct="1">
        <a:defRPr sz="1913" kern="1200">
          <a:solidFill>
            <a:schemeClr val="tx1"/>
          </a:solidFill>
          <a:latin typeface="+mn-lt"/>
          <a:ea typeface="+mn-ea"/>
          <a:cs typeface="+mn-cs"/>
        </a:defRPr>
      </a:lvl5pPr>
      <a:lvl6pPr marL="2430018" algn="l" defTabSz="972007" rtl="0" eaLnBrk="1" latinLnBrk="0" hangingPunct="1">
        <a:defRPr sz="1913" kern="1200">
          <a:solidFill>
            <a:schemeClr val="tx1"/>
          </a:solidFill>
          <a:latin typeface="+mn-lt"/>
          <a:ea typeface="+mn-ea"/>
          <a:cs typeface="+mn-cs"/>
        </a:defRPr>
      </a:lvl6pPr>
      <a:lvl7pPr marL="2916022" algn="l" defTabSz="972007" rtl="0" eaLnBrk="1" latinLnBrk="0" hangingPunct="1">
        <a:defRPr sz="1913" kern="1200">
          <a:solidFill>
            <a:schemeClr val="tx1"/>
          </a:solidFill>
          <a:latin typeface="+mn-lt"/>
          <a:ea typeface="+mn-ea"/>
          <a:cs typeface="+mn-cs"/>
        </a:defRPr>
      </a:lvl7pPr>
      <a:lvl8pPr marL="3402025" algn="l" defTabSz="972007" rtl="0" eaLnBrk="1" latinLnBrk="0" hangingPunct="1">
        <a:defRPr sz="1913" kern="1200">
          <a:solidFill>
            <a:schemeClr val="tx1"/>
          </a:solidFill>
          <a:latin typeface="+mn-lt"/>
          <a:ea typeface="+mn-ea"/>
          <a:cs typeface="+mn-cs"/>
        </a:defRPr>
      </a:lvl8pPr>
      <a:lvl9pPr marL="3888029" algn="l" defTabSz="972007" rtl="0" eaLnBrk="1" latinLnBrk="0" hangingPunct="1">
        <a:defRPr sz="19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Rectangle 399">
            <a:extLst>
              <a:ext uri="{FF2B5EF4-FFF2-40B4-BE49-F238E27FC236}">
                <a16:creationId xmlns:a16="http://schemas.microsoft.com/office/drawing/2014/main" id="{001523A3-D0A5-3447-9A4B-DA59FA07C8E9}"/>
              </a:ext>
            </a:extLst>
          </p:cNvPr>
          <p:cNvSpPr/>
          <p:nvPr/>
        </p:nvSpPr>
        <p:spPr>
          <a:xfrm>
            <a:off x="4060" y="-6035"/>
            <a:ext cx="9726896" cy="176403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577E6DF-4EA3-D14D-8E13-28AB8D609DDE}"/>
              </a:ext>
            </a:extLst>
          </p:cNvPr>
          <p:cNvSpPr/>
          <p:nvPr/>
        </p:nvSpPr>
        <p:spPr>
          <a:xfrm>
            <a:off x="184138" y="4198279"/>
            <a:ext cx="9366739" cy="12873962"/>
          </a:xfrm>
          <a:prstGeom prst="rect">
            <a:avLst/>
          </a:prstGeom>
          <a:solidFill>
            <a:schemeClr val="bg1"/>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a:t>The 1+2 Approach (P1  onwards)</a:t>
            </a:r>
            <a:r>
              <a:rPr lang="en-US" sz="2400"/>
              <a:t> Primary schools will offer learners access to an additional language from P1 onwards. This additional language is F.</a:t>
            </a:r>
            <a:endParaRPr lang="en-US" sz="2400" dirty="0"/>
          </a:p>
        </p:txBody>
      </p:sp>
      <p:sp>
        <p:nvSpPr>
          <p:cNvPr id="132" name="Block Arc 131">
            <a:extLst>
              <a:ext uri="{FF2B5EF4-FFF2-40B4-BE49-F238E27FC236}">
                <a16:creationId xmlns:a16="http://schemas.microsoft.com/office/drawing/2014/main" id="{2ABDDAA7-1330-5846-8957-036F466F9A01}"/>
              </a:ext>
            </a:extLst>
          </p:cNvPr>
          <p:cNvSpPr/>
          <p:nvPr/>
        </p:nvSpPr>
        <p:spPr>
          <a:xfrm rot="5400000" flipH="1">
            <a:off x="6489326" y="11457995"/>
            <a:ext cx="2847721" cy="2184400"/>
          </a:xfrm>
          <a:prstGeom prst="blockArc">
            <a:avLst>
              <a:gd name="adj1" fmla="val 10800000"/>
              <a:gd name="adj2" fmla="val 1572"/>
              <a:gd name="adj3" fmla="val 27649"/>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3" name="Rectangle 132">
            <a:extLst>
              <a:ext uri="{FF2B5EF4-FFF2-40B4-BE49-F238E27FC236}">
                <a16:creationId xmlns:a16="http://schemas.microsoft.com/office/drawing/2014/main" id="{8EE221F3-E29A-7E44-BA3E-4DDEF353168D}"/>
              </a:ext>
            </a:extLst>
          </p:cNvPr>
          <p:cNvSpPr/>
          <p:nvPr/>
        </p:nvSpPr>
        <p:spPr>
          <a:xfrm>
            <a:off x="2814332" y="13359070"/>
            <a:ext cx="5150528" cy="614986"/>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BBA4EACD-79B2-9047-926C-4179677F6DF3}"/>
              </a:ext>
            </a:extLst>
          </p:cNvPr>
          <p:cNvSpPr/>
          <p:nvPr/>
        </p:nvSpPr>
        <p:spPr>
          <a:xfrm>
            <a:off x="2032661" y="11131055"/>
            <a:ext cx="5841604" cy="65497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Block Arc 135">
            <a:extLst>
              <a:ext uri="{FF2B5EF4-FFF2-40B4-BE49-F238E27FC236}">
                <a16:creationId xmlns:a16="http://schemas.microsoft.com/office/drawing/2014/main" id="{28EF7BC0-BD7F-BD4C-8DBE-13C9030B0FE6}"/>
              </a:ext>
            </a:extLst>
          </p:cNvPr>
          <p:cNvSpPr/>
          <p:nvPr/>
        </p:nvSpPr>
        <p:spPr>
          <a:xfrm rot="16200000">
            <a:off x="726798" y="9229882"/>
            <a:ext cx="2844580" cy="2229301"/>
          </a:xfrm>
          <a:prstGeom prst="blockArc">
            <a:avLst>
              <a:gd name="adj1" fmla="val 10726998"/>
              <a:gd name="adj2" fmla="val 263439"/>
              <a:gd name="adj3" fmla="val 28511"/>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0" name="Block Arc 139">
            <a:extLst>
              <a:ext uri="{FF2B5EF4-FFF2-40B4-BE49-F238E27FC236}">
                <a16:creationId xmlns:a16="http://schemas.microsoft.com/office/drawing/2014/main" id="{E050A4CB-2DFF-4C43-B71B-CB7634BAF8C7}"/>
              </a:ext>
            </a:extLst>
          </p:cNvPr>
          <p:cNvSpPr/>
          <p:nvPr/>
        </p:nvSpPr>
        <p:spPr>
          <a:xfrm rot="5400000" flipH="1">
            <a:off x="6400348" y="7059340"/>
            <a:ext cx="2847721" cy="2287911"/>
          </a:xfrm>
          <a:prstGeom prst="blockArc">
            <a:avLst>
              <a:gd name="adj1" fmla="val 10800000"/>
              <a:gd name="adj2" fmla="val 1572"/>
              <a:gd name="adj3" fmla="val 27649"/>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1" name="Rectangle 140">
            <a:extLst>
              <a:ext uri="{FF2B5EF4-FFF2-40B4-BE49-F238E27FC236}">
                <a16:creationId xmlns:a16="http://schemas.microsoft.com/office/drawing/2014/main" id="{4ED9223C-B305-724C-860B-8788F8ED72BC}"/>
              </a:ext>
            </a:extLst>
          </p:cNvPr>
          <p:cNvSpPr/>
          <p:nvPr/>
        </p:nvSpPr>
        <p:spPr>
          <a:xfrm>
            <a:off x="2032661" y="8981637"/>
            <a:ext cx="5909338" cy="652772"/>
          </a:xfrm>
          <a:custGeom>
            <a:avLst/>
            <a:gdLst>
              <a:gd name="connsiteX0" fmla="*/ 0 w 5909338"/>
              <a:gd name="connsiteY0" fmla="*/ 0 h 642380"/>
              <a:gd name="connsiteX1" fmla="*/ 5909338 w 5909338"/>
              <a:gd name="connsiteY1" fmla="*/ 0 h 642380"/>
              <a:gd name="connsiteX2" fmla="*/ 5909338 w 5909338"/>
              <a:gd name="connsiteY2" fmla="*/ 642380 h 642380"/>
              <a:gd name="connsiteX3" fmla="*/ 0 w 5909338"/>
              <a:gd name="connsiteY3" fmla="*/ 642380 h 642380"/>
              <a:gd name="connsiteX4" fmla="*/ 0 w 5909338"/>
              <a:gd name="connsiteY4" fmla="*/ 0 h 642380"/>
              <a:gd name="connsiteX0" fmla="*/ 0 w 5909338"/>
              <a:gd name="connsiteY0" fmla="*/ 0 h 642380"/>
              <a:gd name="connsiteX1" fmla="*/ 5909338 w 5909338"/>
              <a:gd name="connsiteY1" fmla="*/ 0 h 642380"/>
              <a:gd name="connsiteX2" fmla="*/ 5909338 w 5909338"/>
              <a:gd name="connsiteY2" fmla="*/ 637185 h 642380"/>
              <a:gd name="connsiteX3" fmla="*/ 0 w 5909338"/>
              <a:gd name="connsiteY3" fmla="*/ 642380 h 642380"/>
              <a:gd name="connsiteX4" fmla="*/ 0 w 5909338"/>
              <a:gd name="connsiteY4" fmla="*/ 0 h 642380"/>
              <a:gd name="connsiteX0" fmla="*/ 0 w 5909338"/>
              <a:gd name="connsiteY0" fmla="*/ 0 h 642381"/>
              <a:gd name="connsiteX1" fmla="*/ 5909338 w 5909338"/>
              <a:gd name="connsiteY1" fmla="*/ 0 h 642381"/>
              <a:gd name="connsiteX2" fmla="*/ 5831406 w 5909338"/>
              <a:gd name="connsiteY2" fmla="*/ 642381 h 642381"/>
              <a:gd name="connsiteX3" fmla="*/ 0 w 5909338"/>
              <a:gd name="connsiteY3" fmla="*/ 642380 h 642381"/>
              <a:gd name="connsiteX4" fmla="*/ 0 w 5909338"/>
              <a:gd name="connsiteY4" fmla="*/ 0 h 642381"/>
              <a:gd name="connsiteX0" fmla="*/ 0 w 5909338"/>
              <a:gd name="connsiteY0" fmla="*/ 0 h 652772"/>
              <a:gd name="connsiteX1" fmla="*/ 5909338 w 5909338"/>
              <a:gd name="connsiteY1" fmla="*/ 0 h 652772"/>
              <a:gd name="connsiteX2" fmla="*/ 5826211 w 5909338"/>
              <a:gd name="connsiteY2" fmla="*/ 652772 h 652772"/>
              <a:gd name="connsiteX3" fmla="*/ 0 w 5909338"/>
              <a:gd name="connsiteY3" fmla="*/ 642380 h 652772"/>
              <a:gd name="connsiteX4" fmla="*/ 0 w 5909338"/>
              <a:gd name="connsiteY4" fmla="*/ 0 h 652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9338" h="652772">
                <a:moveTo>
                  <a:pt x="0" y="0"/>
                </a:moveTo>
                <a:lnTo>
                  <a:pt x="5909338" y="0"/>
                </a:lnTo>
                <a:lnTo>
                  <a:pt x="5826211" y="652772"/>
                </a:lnTo>
                <a:lnTo>
                  <a:pt x="0" y="642380"/>
                </a:lnTo>
                <a:lnTo>
                  <a:pt x="0" y="0"/>
                </a:lnTo>
                <a:close/>
              </a:path>
            </a:pathLst>
          </a:cu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5B6ECEE5-8B0A-BE49-88D6-380CCB5771D4}"/>
              </a:ext>
            </a:extLst>
          </p:cNvPr>
          <p:cNvSpPr/>
          <p:nvPr/>
        </p:nvSpPr>
        <p:spPr>
          <a:xfrm>
            <a:off x="2114179" y="6789881"/>
            <a:ext cx="5827821" cy="649244"/>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Block Arc 142">
            <a:extLst>
              <a:ext uri="{FF2B5EF4-FFF2-40B4-BE49-F238E27FC236}">
                <a16:creationId xmlns:a16="http://schemas.microsoft.com/office/drawing/2014/main" id="{F9A4C65A-77AF-D444-B52E-87C937A7CC66}"/>
              </a:ext>
            </a:extLst>
          </p:cNvPr>
          <p:cNvSpPr/>
          <p:nvPr/>
        </p:nvSpPr>
        <p:spPr>
          <a:xfrm rot="16200000">
            <a:off x="766877" y="4895894"/>
            <a:ext cx="2825108" cy="2262646"/>
          </a:xfrm>
          <a:prstGeom prst="blockArc">
            <a:avLst>
              <a:gd name="adj1" fmla="val 10800000"/>
              <a:gd name="adj2" fmla="val 156513"/>
              <a:gd name="adj3" fmla="val 28217"/>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1" name="TextBox 400">
            <a:extLst>
              <a:ext uri="{FF2B5EF4-FFF2-40B4-BE49-F238E27FC236}">
                <a16:creationId xmlns:a16="http://schemas.microsoft.com/office/drawing/2014/main" id="{189D5999-43F7-F641-9393-172A969C8B1F}"/>
              </a:ext>
            </a:extLst>
          </p:cNvPr>
          <p:cNvSpPr txBox="1"/>
          <p:nvPr/>
        </p:nvSpPr>
        <p:spPr>
          <a:xfrm>
            <a:off x="0" y="17075302"/>
            <a:ext cx="9720263" cy="400110"/>
          </a:xfrm>
          <a:prstGeom prst="rect">
            <a:avLst/>
          </a:prstGeom>
          <a:noFill/>
        </p:spPr>
        <p:txBody>
          <a:bodyPr wrap="square" rtlCol="0">
            <a:spAutoFit/>
          </a:bodyPr>
          <a:lstStyle/>
          <a:p>
            <a:pPr algn="ctr"/>
            <a:r>
              <a:rPr lang="en-US" sz="2000" dirty="0">
                <a:solidFill>
                  <a:schemeClr val="bg1"/>
                </a:solidFill>
              </a:rPr>
              <a:t>“</a:t>
            </a:r>
            <a:r>
              <a:rPr lang="en-US" sz="2000" b="1" dirty="0">
                <a:solidFill>
                  <a:schemeClr val="bg1"/>
                </a:solidFill>
              </a:rPr>
              <a:t>Educating the whole person, in a spirit of enquiry, to judge wisely, act fairly and live well”</a:t>
            </a:r>
            <a:endParaRPr lang="en-US" sz="2000" dirty="0">
              <a:solidFill>
                <a:schemeClr val="bg1"/>
              </a:solidFill>
            </a:endParaRPr>
          </a:p>
        </p:txBody>
      </p:sp>
      <p:pic>
        <p:nvPicPr>
          <p:cNvPr id="188" name="Picture 1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3185" y="72147"/>
            <a:ext cx="1031455" cy="1082358"/>
          </a:xfrm>
          <a:prstGeom prst="rect">
            <a:avLst/>
          </a:prstGeom>
        </p:spPr>
      </p:pic>
      <p:sp>
        <p:nvSpPr>
          <p:cNvPr id="124" name="Triangle 45">
            <a:extLst>
              <a:ext uri="{FF2B5EF4-FFF2-40B4-BE49-F238E27FC236}">
                <a16:creationId xmlns:a16="http://schemas.microsoft.com/office/drawing/2014/main" id="{B85D31BE-9BE0-3341-86C3-0BFD563EAA1B}"/>
              </a:ext>
            </a:extLst>
          </p:cNvPr>
          <p:cNvSpPr/>
          <p:nvPr/>
        </p:nvSpPr>
        <p:spPr>
          <a:xfrm rot="1712397">
            <a:off x="2175575" y="13116465"/>
            <a:ext cx="968277" cy="848024"/>
          </a:xfrm>
          <a:prstGeom prst="triangl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0" name="Picture 1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451" y="63894"/>
            <a:ext cx="966043" cy="1013718"/>
          </a:xfrm>
          <a:prstGeom prst="rect">
            <a:avLst/>
          </a:prstGeom>
        </p:spPr>
      </p:pic>
      <p:sp>
        <p:nvSpPr>
          <p:cNvPr id="137" name="TextBox 136">
            <a:extLst>
              <a:ext uri="{FF2B5EF4-FFF2-40B4-BE49-F238E27FC236}">
                <a16:creationId xmlns:a16="http://schemas.microsoft.com/office/drawing/2014/main" id="{189D5999-43F7-F641-9393-172A969C8B1F}"/>
              </a:ext>
            </a:extLst>
          </p:cNvPr>
          <p:cNvSpPr txBox="1"/>
          <p:nvPr/>
        </p:nvSpPr>
        <p:spPr>
          <a:xfrm>
            <a:off x="-36176" y="110153"/>
            <a:ext cx="9720263" cy="830997"/>
          </a:xfrm>
          <a:prstGeom prst="rect">
            <a:avLst/>
          </a:prstGeom>
          <a:noFill/>
        </p:spPr>
        <p:txBody>
          <a:bodyPr wrap="square" rtlCol="0">
            <a:spAutoFit/>
          </a:bodyPr>
          <a:lstStyle/>
          <a:p>
            <a:pPr algn="ctr"/>
            <a:r>
              <a:rPr lang="en-US" sz="4800" b="1" dirty="0">
                <a:solidFill>
                  <a:schemeClr val="bg1"/>
                </a:solidFill>
              </a:rPr>
              <a:t>Your ARK Journey 2024-25</a:t>
            </a:r>
          </a:p>
        </p:txBody>
      </p:sp>
      <p:sp>
        <p:nvSpPr>
          <p:cNvPr id="151" name="Rectangle 150">
            <a:extLst>
              <a:ext uri="{FF2B5EF4-FFF2-40B4-BE49-F238E27FC236}">
                <a16:creationId xmlns:a16="http://schemas.microsoft.com/office/drawing/2014/main" id="{5B6ECEE5-8B0A-BE49-88D6-380CCB5771D4}"/>
              </a:ext>
            </a:extLst>
          </p:cNvPr>
          <p:cNvSpPr/>
          <p:nvPr/>
        </p:nvSpPr>
        <p:spPr>
          <a:xfrm>
            <a:off x="2126529" y="4633029"/>
            <a:ext cx="3408718" cy="62964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189D5999-43F7-F641-9393-172A969C8B1F}"/>
              </a:ext>
            </a:extLst>
          </p:cNvPr>
          <p:cNvSpPr txBox="1"/>
          <p:nvPr/>
        </p:nvSpPr>
        <p:spPr>
          <a:xfrm>
            <a:off x="127198" y="1286857"/>
            <a:ext cx="9720263" cy="2585323"/>
          </a:xfrm>
          <a:prstGeom prst="rect">
            <a:avLst/>
          </a:prstGeom>
          <a:noFill/>
        </p:spPr>
        <p:txBody>
          <a:bodyPr wrap="square" rtlCol="0">
            <a:spAutoFit/>
          </a:bodyPr>
          <a:lstStyle/>
          <a:p>
            <a:pPr fontAlgn="base"/>
            <a:r>
              <a:rPr lang="en-GB" sz="1800" dirty="0">
                <a:solidFill>
                  <a:schemeClr val="bg1"/>
                </a:solidFill>
              </a:rPr>
              <a:t>Bathgate Academy is committed to creating an environment where positive relationships are at the heart of productive learning. Our Positive Relationships Reward Scheme aims to recognise pupils who consistently meet our school values and reward learners who go ‘over and above’ our standards. Although there are tiered rewards, our staff understand that a quiet word of personal praise can be as effective as a larger, more public, reward.</a:t>
            </a:r>
          </a:p>
          <a:p>
            <a:pPr fontAlgn="base"/>
            <a:r>
              <a:rPr lang="en-GB" sz="1800" i="1" dirty="0">
                <a:solidFill>
                  <a:schemeClr val="bg1"/>
                </a:solidFill>
              </a:rPr>
              <a:t>‘It is not what you give but the way that you give it that counts.’ - Paul Dix</a:t>
            </a:r>
            <a:r>
              <a:rPr lang="en-GB" sz="1800" dirty="0">
                <a:solidFill>
                  <a:schemeClr val="bg1"/>
                </a:solidFill>
              </a:rPr>
              <a:t> </a:t>
            </a:r>
          </a:p>
          <a:p>
            <a:pPr fontAlgn="base"/>
            <a:r>
              <a:rPr lang="en-GB" sz="1800" dirty="0">
                <a:solidFill>
                  <a:schemeClr val="bg1"/>
                </a:solidFill>
              </a:rPr>
              <a:t>The positive relationships reward scheme echoes our school values of Ambition, Respect and Kindness. There is also a strong emphasis on developing partnerships with the community to ensure positive behaviour outside of school, and to encourage support of the scheme from the wider area. </a:t>
            </a:r>
          </a:p>
        </p:txBody>
      </p:sp>
      <p:sp>
        <p:nvSpPr>
          <p:cNvPr id="102" name="Oval 101">
            <a:extLst>
              <a:ext uri="{FF2B5EF4-FFF2-40B4-BE49-F238E27FC236}">
                <a16:creationId xmlns:a16="http://schemas.microsoft.com/office/drawing/2014/main" id="{78D87C2B-4ED1-1C4B-B314-D95374A7846D}"/>
              </a:ext>
            </a:extLst>
          </p:cNvPr>
          <p:cNvSpPr/>
          <p:nvPr/>
        </p:nvSpPr>
        <p:spPr>
          <a:xfrm>
            <a:off x="4574078" y="15472603"/>
            <a:ext cx="841075"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a:extLst>
              <a:ext uri="{FF2B5EF4-FFF2-40B4-BE49-F238E27FC236}">
                <a16:creationId xmlns:a16="http://schemas.microsoft.com/office/drawing/2014/main" id="{AB96207F-9876-7A4C-8CB8-0378596E3D43}"/>
              </a:ext>
            </a:extLst>
          </p:cNvPr>
          <p:cNvSpPr/>
          <p:nvPr/>
        </p:nvSpPr>
        <p:spPr>
          <a:xfrm>
            <a:off x="989832" y="13068864"/>
            <a:ext cx="1214980" cy="1304869"/>
          </a:xfrm>
          <a:prstGeom prst="ellips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a:extLst>
              <a:ext uri="{FF2B5EF4-FFF2-40B4-BE49-F238E27FC236}">
                <a16:creationId xmlns:a16="http://schemas.microsoft.com/office/drawing/2014/main" id="{26E5B692-25E2-8A1D-6107-1C182965FAB7}"/>
              </a:ext>
            </a:extLst>
          </p:cNvPr>
          <p:cNvSpPr/>
          <p:nvPr/>
        </p:nvSpPr>
        <p:spPr>
          <a:xfrm>
            <a:off x="1151743" y="13269647"/>
            <a:ext cx="862449"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a:extLst>
              <a:ext uri="{FF2B5EF4-FFF2-40B4-BE49-F238E27FC236}">
                <a16:creationId xmlns:a16="http://schemas.microsoft.com/office/drawing/2014/main" id="{4B6E09C6-D88A-723A-C02A-A0825CBCFC37}"/>
              </a:ext>
            </a:extLst>
          </p:cNvPr>
          <p:cNvSpPr txBox="1"/>
          <p:nvPr/>
        </p:nvSpPr>
        <p:spPr>
          <a:xfrm>
            <a:off x="1152422" y="13458780"/>
            <a:ext cx="841074" cy="461665"/>
          </a:xfrm>
          <a:prstGeom prst="rect">
            <a:avLst/>
          </a:prstGeom>
          <a:noFill/>
        </p:spPr>
        <p:txBody>
          <a:bodyPr wrap="square" rtlCol="0">
            <a:spAutoFit/>
          </a:bodyPr>
          <a:lstStyle/>
          <a:p>
            <a:pPr algn="ctr"/>
            <a:r>
              <a:rPr lang="en-US" sz="2400" b="1" dirty="0"/>
              <a:t>Aug</a:t>
            </a:r>
          </a:p>
        </p:txBody>
      </p:sp>
      <p:sp>
        <p:nvSpPr>
          <p:cNvPr id="240" name="Oval 239">
            <a:extLst>
              <a:ext uri="{FF2B5EF4-FFF2-40B4-BE49-F238E27FC236}">
                <a16:creationId xmlns:a16="http://schemas.microsoft.com/office/drawing/2014/main" id="{AB96207F-9876-7A4C-8CB8-0378596E3D43}"/>
              </a:ext>
            </a:extLst>
          </p:cNvPr>
          <p:cNvSpPr/>
          <p:nvPr/>
        </p:nvSpPr>
        <p:spPr>
          <a:xfrm>
            <a:off x="7677440" y="10887319"/>
            <a:ext cx="1214980" cy="1304869"/>
          </a:xfrm>
          <a:prstGeom prst="ellips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a:extLst>
              <a:ext uri="{FF2B5EF4-FFF2-40B4-BE49-F238E27FC236}">
                <a16:creationId xmlns:a16="http://schemas.microsoft.com/office/drawing/2014/main" id="{26E5B692-25E2-8A1D-6107-1C182965FAB7}"/>
              </a:ext>
            </a:extLst>
          </p:cNvPr>
          <p:cNvSpPr/>
          <p:nvPr/>
        </p:nvSpPr>
        <p:spPr>
          <a:xfrm>
            <a:off x="7839351" y="11088102"/>
            <a:ext cx="862449"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TextBox 241">
            <a:extLst>
              <a:ext uri="{FF2B5EF4-FFF2-40B4-BE49-F238E27FC236}">
                <a16:creationId xmlns:a16="http://schemas.microsoft.com/office/drawing/2014/main" id="{4B6E09C6-D88A-723A-C02A-A0825CBCFC37}"/>
              </a:ext>
            </a:extLst>
          </p:cNvPr>
          <p:cNvSpPr txBox="1"/>
          <p:nvPr/>
        </p:nvSpPr>
        <p:spPr>
          <a:xfrm>
            <a:off x="7840030" y="11277235"/>
            <a:ext cx="841074" cy="461665"/>
          </a:xfrm>
          <a:prstGeom prst="rect">
            <a:avLst/>
          </a:prstGeom>
          <a:noFill/>
        </p:spPr>
        <p:txBody>
          <a:bodyPr wrap="square" rtlCol="0">
            <a:spAutoFit/>
          </a:bodyPr>
          <a:lstStyle/>
          <a:p>
            <a:pPr algn="ctr"/>
            <a:r>
              <a:rPr lang="en-US" sz="2400" b="1" dirty="0"/>
              <a:t>Oct</a:t>
            </a:r>
          </a:p>
        </p:txBody>
      </p:sp>
      <p:sp>
        <p:nvSpPr>
          <p:cNvPr id="243" name="Oval 242">
            <a:extLst>
              <a:ext uri="{FF2B5EF4-FFF2-40B4-BE49-F238E27FC236}">
                <a16:creationId xmlns:a16="http://schemas.microsoft.com/office/drawing/2014/main" id="{AB96207F-9876-7A4C-8CB8-0378596E3D43}"/>
              </a:ext>
            </a:extLst>
          </p:cNvPr>
          <p:cNvSpPr/>
          <p:nvPr/>
        </p:nvSpPr>
        <p:spPr>
          <a:xfrm>
            <a:off x="1189886" y="8669334"/>
            <a:ext cx="1214980" cy="1304869"/>
          </a:xfrm>
          <a:prstGeom prst="ellips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Oval 243">
            <a:extLst>
              <a:ext uri="{FF2B5EF4-FFF2-40B4-BE49-F238E27FC236}">
                <a16:creationId xmlns:a16="http://schemas.microsoft.com/office/drawing/2014/main" id="{26E5B692-25E2-8A1D-6107-1C182965FAB7}"/>
              </a:ext>
            </a:extLst>
          </p:cNvPr>
          <p:cNvSpPr/>
          <p:nvPr/>
        </p:nvSpPr>
        <p:spPr>
          <a:xfrm>
            <a:off x="1351797" y="8870117"/>
            <a:ext cx="862449"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TextBox 244">
            <a:extLst>
              <a:ext uri="{FF2B5EF4-FFF2-40B4-BE49-F238E27FC236}">
                <a16:creationId xmlns:a16="http://schemas.microsoft.com/office/drawing/2014/main" id="{4B6E09C6-D88A-723A-C02A-A0825CBCFC37}"/>
              </a:ext>
            </a:extLst>
          </p:cNvPr>
          <p:cNvSpPr txBox="1"/>
          <p:nvPr/>
        </p:nvSpPr>
        <p:spPr>
          <a:xfrm>
            <a:off x="1352476" y="9059250"/>
            <a:ext cx="841074" cy="461665"/>
          </a:xfrm>
          <a:prstGeom prst="rect">
            <a:avLst/>
          </a:prstGeom>
          <a:noFill/>
        </p:spPr>
        <p:txBody>
          <a:bodyPr wrap="square" rtlCol="0">
            <a:spAutoFit/>
          </a:bodyPr>
          <a:lstStyle/>
          <a:p>
            <a:pPr algn="ctr"/>
            <a:r>
              <a:rPr lang="en-US" sz="2400" b="1" dirty="0"/>
              <a:t>Dec</a:t>
            </a:r>
          </a:p>
        </p:txBody>
      </p:sp>
      <p:sp>
        <p:nvSpPr>
          <p:cNvPr id="246" name="Oval 245">
            <a:extLst>
              <a:ext uri="{FF2B5EF4-FFF2-40B4-BE49-F238E27FC236}">
                <a16:creationId xmlns:a16="http://schemas.microsoft.com/office/drawing/2014/main" id="{AB96207F-9876-7A4C-8CB8-0378596E3D43}"/>
              </a:ext>
            </a:extLst>
          </p:cNvPr>
          <p:cNvSpPr/>
          <p:nvPr/>
        </p:nvSpPr>
        <p:spPr>
          <a:xfrm>
            <a:off x="7479901" y="6506412"/>
            <a:ext cx="1214980" cy="1304869"/>
          </a:xfrm>
          <a:prstGeom prst="ellips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a:extLst>
              <a:ext uri="{FF2B5EF4-FFF2-40B4-BE49-F238E27FC236}">
                <a16:creationId xmlns:a16="http://schemas.microsoft.com/office/drawing/2014/main" id="{26E5B692-25E2-8A1D-6107-1C182965FAB7}"/>
              </a:ext>
            </a:extLst>
          </p:cNvPr>
          <p:cNvSpPr/>
          <p:nvPr/>
        </p:nvSpPr>
        <p:spPr>
          <a:xfrm>
            <a:off x="7641812" y="6707195"/>
            <a:ext cx="862449"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a:extLst>
              <a:ext uri="{FF2B5EF4-FFF2-40B4-BE49-F238E27FC236}">
                <a16:creationId xmlns:a16="http://schemas.microsoft.com/office/drawing/2014/main" id="{4B6E09C6-D88A-723A-C02A-A0825CBCFC37}"/>
              </a:ext>
            </a:extLst>
          </p:cNvPr>
          <p:cNvSpPr txBox="1"/>
          <p:nvPr/>
        </p:nvSpPr>
        <p:spPr>
          <a:xfrm>
            <a:off x="7642491" y="6896328"/>
            <a:ext cx="841074" cy="461665"/>
          </a:xfrm>
          <a:prstGeom prst="rect">
            <a:avLst/>
          </a:prstGeom>
          <a:noFill/>
        </p:spPr>
        <p:txBody>
          <a:bodyPr wrap="square" rtlCol="0">
            <a:spAutoFit/>
          </a:bodyPr>
          <a:lstStyle/>
          <a:p>
            <a:pPr algn="ctr"/>
            <a:r>
              <a:rPr lang="en-US" sz="2400" b="1" dirty="0"/>
              <a:t>Apr</a:t>
            </a:r>
          </a:p>
        </p:txBody>
      </p:sp>
      <p:sp>
        <p:nvSpPr>
          <p:cNvPr id="249" name="Oval 248">
            <a:extLst>
              <a:ext uri="{FF2B5EF4-FFF2-40B4-BE49-F238E27FC236}">
                <a16:creationId xmlns:a16="http://schemas.microsoft.com/office/drawing/2014/main" id="{AB96207F-9876-7A4C-8CB8-0378596E3D43}"/>
              </a:ext>
            </a:extLst>
          </p:cNvPr>
          <p:cNvSpPr/>
          <p:nvPr/>
        </p:nvSpPr>
        <p:spPr>
          <a:xfrm>
            <a:off x="1546537" y="4296360"/>
            <a:ext cx="1214980" cy="1304869"/>
          </a:xfrm>
          <a:prstGeom prst="ellips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a:extLst>
              <a:ext uri="{FF2B5EF4-FFF2-40B4-BE49-F238E27FC236}">
                <a16:creationId xmlns:a16="http://schemas.microsoft.com/office/drawing/2014/main" id="{26E5B692-25E2-8A1D-6107-1C182965FAB7}"/>
              </a:ext>
            </a:extLst>
          </p:cNvPr>
          <p:cNvSpPr/>
          <p:nvPr/>
        </p:nvSpPr>
        <p:spPr>
          <a:xfrm>
            <a:off x="1708448" y="4497143"/>
            <a:ext cx="862449" cy="9033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a:extLst>
              <a:ext uri="{FF2B5EF4-FFF2-40B4-BE49-F238E27FC236}">
                <a16:creationId xmlns:a16="http://schemas.microsoft.com/office/drawing/2014/main" id="{4B6E09C6-D88A-723A-C02A-A0825CBCFC37}"/>
              </a:ext>
            </a:extLst>
          </p:cNvPr>
          <p:cNvSpPr txBox="1"/>
          <p:nvPr/>
        </p:nvSpPr>
        <p:spPr>
          <a:xfrm>
            <a:off x="1709127" y="4686276"/>
            <a:ext cx="841074" cy="461665"/>
          </a:xfrm>
          <a:prstGeom prst="rect">
            <a:avLst/>
          </a:prstGeom>
          <a:noFill/>
        </p:spPr>
        <p:txBody>
          <a:bodyPr wrap="square" rtlCol="0">
            <a:spAutoFit/>
          </a:bodyPr>
          <a:lstStyle/>
          <a:p>
            <a:pPr algn="ctr"/>
            <a:r>
              <a:rPr lang="en-US" sz="2400" b="1" dirty="0"/>
              <a:t>June</a:t>
            </a:r>
          </a:p>
        </p:txBody>
      </p:sp>
      <p:sp>
        <p:nvSpPr>
          <p:cNvPr id="252" name="TextBox 251">
            <a:extLst>
              <a:ext uri="{FF2B5EF4-FFF2-40B4-BE49-F238E27FC236}">
                <a16:creationId xmlns:a16="http://schemas.microsoft.com/office/drawing/2014/main" id="{189D5999-43F7-F641-9393-172A969C8B1F}"/>
              </a:ext>
            </a:extLst>
          </p:cNvPr>
          <p:cNvSpPr txBox="1"/>
          <p:nvPr/>
        </p:nvSpPr>
        <p:spPr>
          <a:xfrm>
            <a:off x="306026" y="14436419"/>
            <a:ext cx="9035858" cy="2677656"/>
          </a:xfrm>
          <a:prstGeom prst="rect">
            <a:avLst/>
          </a:prstGeom>
          <a:noFill/>
        </p:spPr>
        <p:txBody>
          <a:bodyPr wrap="square" lIns="91440" tIns="45720" rIns="91440" bIns="45720" rtlCol="0" anchor="t">
            <a:spAutoFit/>
          </a:bodyPr>
          <a:lstStyle/>
          <a:p>
            <a:pPr fontAlgn="base"/>
            <a:r>
              <a:rPr lang="en-GB" sz="1400" b="1" dirty="0"/>
              <a:t>Whole School</a:t>
            </a:r>
          </a:p>
          <a:p>
            <a:pPr fontAlgn="base"/>
            <a:r>
              <a:rPr lang="en-GB" sz="1400" dirty="0"/>
              <a:t>Information from whole school processes will inform judgements about how pupils are meeting our values. All pupils who consistently meet the values will be rewarded with 10 merits under the categories below per week:</a:t>
            </a:r>
          </a:p>
          <a:p>
            <a:pPr marL="342900" indent="-342900" fontAlgn="base">
              <a:buAutoNum type="arabicParenR"/>
            </a:pPr>
            <a:r>
              <a:rPr lang="en-GB" sz="1400" dirty="0"/>
              <a:t>Ambition: this is demonstrated by a commitment to being on time to class and having attendance above 96% or improving.</a:t>
            </a:r>
            <a:endParaRPr lang="en-GB" sz="1400" dirty="0">
              <a:ea typeface="Calibri"/>
              <a:cs typeface="Calibri"/>
            </a:endParaRPr>
          </a:p>
          <a:p>
            <a:pPr marL="342900" indent="-342900" fontAlgn="base">
              <a:buAutoNum type="arabicParenR"/>
            </a:pPr>
            <a:r>
              <a:rPr lang="en-GB" sz="1400" dirty="0"/>
              <a:t>Respect: this is demonstrated by consistently wearing our school uniform.</a:t>
            </a:r>
          </a:p>
          <a:p>
            <a:pPr marL="342900" indent="-342900" fontAlgn="base">
              <a:buAutoNum type="arabicParenR"/>
            </a:pPr>
            <a:r>
              <a:rPr lang="en-GB" sz="1400" dirty="0"/>
              <a:t>Kindness: this is demonstrated by consistently building positive relationships with peers and staff and avoiding referrals.</a:t>
            </a:r>
          </a:p>
          <a:p>
            <a:pPr fontAlgn="base"/>
            <a:r>
              <a:rPr lang="en-GB" sz="1400" b="1" dirty="0"/>
              <a:t>Over and Above</a:t>
            </a:r>
          </a:p>
          <a:p>
            <a:pPr fontAlgn="base"/>
            <a:r>
              <a:rPr lang="en-GB" sz="1400" dirty="0"/>
              <a:t>School staff also have the opportunity to award 10 merits a week to pupils who go “over and above” our ARK values. Professional learning at faculty meetings ensures there is a whole school understanding and consistent application of “over and above” merits. </a:t>
            </a:r>
          </a:p>
        </p:txBody>
      </p:sp>
      <p:cxnSp>
        <p:nvCxnSpPr>
          <p:cNvPr id="253" name="Straight Connector 252">
            <a:extLst>
              <a:ext uri="{FF2B5EF4-FFF2-40B4-BE49-F238E27FC236}">
                <a16:creationId xmlns:a16="http://schemas.microsoft.com/office/drawing/2014/main" id="{F00234DB-30A0-A14D-B827-8C2DCE0238B9}"/>
              </a:ext>
            </a:extLst>
          </p:cNvPr>
          <p:cNvCxnSpPr>
            <a:cxnSpLocks/>
          </p:cNvCxnSpPr>
          <p:nvPr/>
        </p:nvCxnSpPr>
        <p:spPr>
          <a:xfrm>
            <a:off x="2961451" y="12278337"/>
            <a:ext cx="10188" cy="1386933"/>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54" name="TextBox 253">
            <a:extLst>
              <a:ext uri="{FF2B5EF4-FFF2-40B4-BE49-F238E27FC236}">
                <a16:creationId xmlns:a16="http://schemas.microsoft.com/office/drawing/2014/main" id="{E441C1CF-347B-3350-8480-07EF06C4EFFE}"/>
              </a:ext>
            </a:extLst>
          </p:cNvPr>
          <p:cNvSpPr txBox="1"/>
          <p:nvPr/>
        </p:nvSpPr>
        <p:spPr>
          <a:xfrm>
            <a:off x="2945890" y="12191317"/>
            <a:ext cx="2589356" cy="1200329"/>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Learning conversations with Wellbeing teacher (S1-S3) and PSE teacher (S4 – S6) to understand progress against ARK system and consider next steps Certificates issued at end of term for whole school merits.</a:t>
            </a:r>
          </a:p>
        </p:txBody>
      </p:sp>
      <p:sp>
        <p:nvSpPr>
          <p:cNvPr id="255" name="TextBox 254">
            <a:extLst>
              <a:ext uri="{FF2B5EF4-FFF2-40B4-BE49-F238E27FC236}">
                <a16:creationId xmlns:a16="http://schemas.microsoft.com/office/drawing/2014/main" id="{E441C1CF-347B-3350-8480-07EF06C4EFFE}"/>
              </a:ext>
            </a:extLst>
          </p:cNvPr>
          <p:cNvSpPr txBox="1"/>
          <p:nvPr/>
        </p:nvSpPr>
        <p:spPr>
          <a:xfrm>
            <a:off x="5748572" y="12747540"/>
            <a:ext cx="2011392" cy="646331"/>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Faculties will </a:t>
            </a:r>
            <a:r>
              <a:rPr lang="en-US" sz="1200" dirty="0" err="1">
                <a:latin typeface="Calibri" panose="020F0502020204030204" pitchFamily="34" charset="0"/>
                <a:cs typeface="Calibri" panose="020F0502020204030204" pitchFamily="34" charset="0"/>
              </a:rPr>
              <a:t>organise</a:t>
            </a:r>
            <a:r>
              <a:rPr lang="en-US" sz="1200" dirty="0">
                <a:latin typeface="Calibri" panose="020F0502020204030204" pitchFamily="34" charset="0"/>
                <a:cs typeface="Calibri" panose="020F0502020204030204" pitchFamily="34" charset="0"/>
              </a:rPr>
              <a:t> reward events for “over and above” merit winners.</a:t>
            </a:r>
          </a:p>
        </p:txBody>
      </p:sp>
      <p:cxnSp>
        <p:nvCxnSpPr>
          <p:cNvPr id="256" name="Straight Connector 255">
            <a:extLst>
              <a:ext uri="{FF2B5EF4-FFF2-40B4-BE49-F238E27FC236}">
                <a16:creationId xmlns:a16="http://schemas.microsoft.com/office/drawing/2014/main" id="{F00234DB-30A0-A14D-B827-8C2DCE0238B9}"/>
              </a:ext>
            </a:extLst>
          </p:cNvPr>
          <p:cNvCxnSpPr>
            <a:cxnSpLocks/>
          </p:cNvCxnSpPr>
          <p:nvPr/>
        </p:nvCxnSpPr>
        <p:spPr>
          <a:xfrm>
            <a:off x="5768078" y="12753776"/>
            <a:ext cx="22569" cy="860683"/>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F00234DB-30A0-A14D-B827-8C2DCE0238B9}"/>
              </a:ext>
            </a:extLst>
          </p:cNvPr>
          <p:cNvCxnSpPr>
            <a:cxnSpLocks/>
          </p:cNvCxnSpPr>
          <p:nvPr/>
        </p:nvCxnSpPr>
        <p:spPr>
          <a:xfrm>
            <a:off x="6824165" y="9763769"/>
            <a:ext cx="25749" cy="1549936"/>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59" name="TextBox 258">
            <a:extLst>
              <a:ext uri="{FF2B5EF4-FFF2-40B4-BE49-F238E27FC236}">
                <a16:creationId xmlns:a16="http://schemas.microsoft.com/office/drawing/2014/main" id="{E441C1CF-347B-3350-8480-07EF06C4EFFE}"/>
              </a:ext>
            </a:extLst>
          </p:cNvPr>
          <p:cNvSpPr txBox="1"/>
          <p:nvPr/>
        </p:nvSpPr>
        <p:spPr>
          <a:xfrm>
            <a:off x="4601037" y="10142084"/>
            <a:ext cx="2011392" cy="1015663"/>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Pupils who have consistently gained whole school merits will attend a Pantomime at the end of term as a whole school reward.</a:t>
            </a:r>
          </a:p>
        </p:txBody>
      </p:sp>
      <p:cxnSp>
        <p:nvCxnSpPr>
          <p:cNvPr id="260" name="Straight Connector 259">
            <a:extLst>
              <a:ext uri="{FF2B5EF4-FFF2-40B4-BE49-F238E27FC236}">
                <a16:creationId xmlns:a16="http://schemas.microsoft.com/office/drawing/2014/main" id="{F00234DB-30A0-A14D-B827-8C2DCE0238B9}"/>
              </a:ext>
            </a:extLst>
          </p:cNvPr>
          <p:cNvCxnSpPr>
            <a:cxnSpLocks/>
          </p:cNvCxnSpPr>
          <p:nvPr/>
        </p:nvCxnSpPr>
        <p:spPr>
          <a:xfrm>
            <a:off x="4612178" y="10192884"/>
            <a:ext cx="26959" cy="1538849"/>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63" name="TextBox 262">
            <a:extLst>
              <a:ext uri="{FF2B5EF4-FFF2-40B4-BE49-F238E27FC236}">
                <a16:creationId xmlns:a16="http://schemas.microsoft.com/office/drawing/2014/main" id="{E441C1CF-347B-3350-8480-07EF06C4EFFE}"/>
              </a:ext>
            </a:extLst>
          </p:cNvPr>
          <p:cNvSpPr txBox="1"/>
          <p:nvPr/>
        </p:nvSpPr>
        <p:spPr>
          <a:xfrm>
            <a:off x="2303919" y="10151508"/>
            <a:ext cx="2011392" cy="1015663"/>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Pupils who have consistently gained over and above merits will attend a pizza party sponsored by Pizza Hut Bathgate in school.</a:t>
            </a:r>
          </a:p>
        </p:txBody>
      </p:sp>
      <p:cxnSp>
        <p:nvCxnSpPr>
          <p:cNvPr id="264" name="Straight Connector 263">
            <a:extLst>
              <a:ext uri="{FF2B5EF4-FFF2-40B4-BE49-F238E27FC236}">
                <a16:creationId xmlns:a16="http://schemas.microsoft.com/office/drawing/2014/main" id="{F00234DB-30A0-A14D-B827-8C2DCE0238B9}"/>
              </a:ext>
            </a:extLst>
          </p:cNvPr>
          <p:cNvCxnSpPr>
            <a:cxnSpLocks/>
          </p:cNvCxnSpPr>
          <p:nvPr/>
        </p:nvCxnSpPr>
        <p:spPr>
          <a:xfrm>
            <a:off x="2315060" y="10202308"/>
            <a:ext cx="26959" cy="1538849"/>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F00234DB-30A0-A14D-B827-8C2DCE0238B9}"/>
              </a:ext>
            </a:extLst>
          </p:cNvPr>
          <p:cNvCxnSpPr>
            <a:cxnSpLocks/>
          </p:cNvCxnSpPr>
          <p:nvPr/>
        </p:nvCxnSpPr>
        <p:spPr>
          <a:xfrm>
            <a:off x="2407368" y="7719123"/>
            <a:ext cx="25749" cy="1549936"/>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67" name="TextBox 266">
            <a:extLst>
              <a:ext uri="{FF2B5EF4-FFF2-40B4-BE49-F238E27FC236}">
                <a16:creationId xmlns:a16="http://schemas.microsoft.com/office/drawing/2014/main" id="{E441C1CF-347B-3350-8480-07EF06C4EFFE}"/>
              </a:ext>
            </a:extLst>
          </p:cNvPr>
          <p:cNvSpPr txBox="1"/>
          <p:nvPr/>
        </p:nvSpPr>
        <p:spPr>
          <a:xfrm>
            <a:off x="5729812" y="8392349"/>
            <a:ext cx="2011392" cy="646331"/>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Faculties will </a:t>
            </a:r>
            <a:r>
              <a:rPr lang="en-US" sz="1200" dirty="0" err="1">
                <a:latin typeface="Calibri" panose="020F0502020204030204" pitchFamily="34" charset="0"/>
                <a:cs typeface="Calibri" panose="020F0502020204030204" pitchFamily="34" charset="0"/>
              </a:rPr>
              <a:t>organise</a:t>
            </a:r>
            <a:r>
              <a:rPr lang="en-US" sz="1200" dirty="0">
                <a:latin typeface="Calibri" panose="020F0502020204030204" pitchFamily="34" charset="0"/>
                <a:cs typeface="Calibri" panose="020F0502020204030204" pitchFamily="34" charset="0"/>
              </a:rPr>
              <a:t> reward events for “over and above” merit winners.</a:t>
            </a:r>
          </a:p>
        </p:txBody>
      </p:sp>
      <p:cxnSp>
        <p:nvCxnSpPr>
          <p:cNvPr id="268" name="Straight Connector 267">
            <a:extLst>
              <a:ext uri="{FF2B5EF4-FFF2-40B4-BE49-F238E27FC236}">
                <a16:creationId xmlns:a16="http://schemas.microsoft.com/office/drawing/2014/main" id="{F00234DB-30A0-A14D-B827-8C2DCE0238B9}"/>
              </a:ext>
            </a:extLst>
          </p:cNvPr>
          <p:cNvCxnSpPr>
            <a:cxnSpLocks/>
          </p:cNvCxnSpPr>
          <p:nvPr/>
        </p:nvCxnSpPr>
        <p:spPr>
          <a:xfrm>
            <a:off x="5749318" y="8436685"/>
            <a:ext cx="22569" cy="860683"/>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F00234DB-30A0-A14D-B827-8C2DCE0238B9}"/>
              </a:ext>
            </a:extLst>
          </p:cNvPr>
          <p:cNvCxnSpPr>
            <a:cxnSpLocks/>
          </p:cNvCxnSpPr>
          <p:nvPr/>
        </p:nvCxnSpPr>
        <p:spPr>
          <a:xfrm>
            <a:off x="6824165" y="5371621"/>
            <a:ext cx="25749" cy="1549936"/>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71" name="TextBox 270">
            <a:extLst>
              <a:ext uri="{FF2B5EF4-FFF2-40B4-BE49-F238E27FC236}">
                <a16:creationId xmlns:a16="http://schemas.microsoft.com/office/drawing/2014/main" id="{E441C1CF-347B-3350-8480-07EF06C4EFFE}"/>
              </a:ext>
            </a:extLst>
          </p:cNvPr>
          <p:cNvSpPr txBox="1"/>
          <p:nvPr/>
        </p:nvSpPr>
        <p:spPr>
          <a:xfrm>
            <a:off x="4662552" y="5824201"/>
            <a:ext cx="2011392" cy="1015663"/>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Pupils who have consistently gained whole school merits will attend a reward day at an adventure park or theme park in the UK.</a:t>
            </a:r>
          </a:p>
        </p:txBody>
      </p:sp>
      <p:cxnSp>
        <p:nvCxnSpPr>
          <p:cNvPr id="272" name="Straight Connector 271">
            <a:extLst>
              <a:ext uri="{FF2B5EF4-FFF2-40B4-BE49-F238E27FC236}">
                <a16:creationId xmlns:a16="http://schemas.microsoft.com/office/drawing/2014/main" id="{F00234DB-30A0-A14D-B827-8C2DCE0238B9}"/>
              </a:ext>
            </a:extLst>
          </p:cNvPr>
          <p:cNvCxnSpPr>
            <a:cxnSpLocks/>
          </p:cNvCxnSpPr>
          <p:nvPr/>
        </p:nvCxnSpPr>
        <p:spPr>
          <a:xfrm>
            <a:off x="4673693" y="5824201"/>
            <a:ext cx="26959" cy="1538849"/>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73" name="TextBox 272">
            <a:extLst>
              <a:ext uri="{FF2B5EF4-FFF2-40B4-BE49-F238E27FC236}">
                <a16:creationId xmlns:a16="http://schemas.microsoft.com/office/drawing/2014/main" id="{E441C1CF-347B-3350-8480-07EF06C4EFFE}"/>
              </a:ext>
            </a:extLst>
          </p:cNvPr>
          <p:cNvSpPr txBox="1"/>
          <p:nvPr/>
        </p:nvSpPr>
        <p:spPr>
          <a:xfrm>
            <a:off x="2393305" y="5476877"/>
            <a:ext cx="2011392" cy="1384995"/>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Pupils who have consistently gained over and above merits will attend a reward day at </a:t>
            </a:r>
            <a:r>
              <a:rPr lang="en-US" sz="1200" dirty="0" err="1">
                <a:latin typeface="Calibri" panose="020F0502020204030204" pitchFamily="34" charset="0"/>
                <a:cs typeface="Calibri" panose="020F0502020204030204" pitchFamily="34" charset="0"/>
              </a:rPr>
              <a:t>Xcite</a:t>
            </a:r>
            <a:r>
              <a:rPr lang="en-US" sz="1200" dirty="0">
                <a:latin typeface="Calibri" panose="020F0502020204030204" pitchFamily="34" charset="0"/>
                <a:cs typeface="Calibri" panose="020F0502020204030204" pitchFamily="34" charset="0"/>
              </a:rPr>
              <a:t> Bathgate and take part in activities like the golf simulator and inflatable swim course.</a:t>
            </a:r>
          </a:p>
        </p:txBody>
      </p:sp>
      <p:cxnSp>
        <p:nvCxnSpPr>
          <p:cNvPr id="274" name="Straight Connector 273">
            <a:extLst>
              <a:ext uri="{FF2B5EF4-FFF2-40B4-BE49-F238E27FC236}">
                <a16:creationId xmlns:a16="http://schemas.microsoft.com/office/drawing/2014/main" id="{F00234DB-30A0-A14D-B827-8C2DCE0238B9}"/>
              </a:ext>
            </a:extLst>
          </p:cNvPr>
          <p:cNvCxnSpPr>
            <a:cxnSpLocks/>
          </p:cNvCxnSpPr>
          <p:nvPr/>
        </p:nvCxnSpPr>
        <p:spPr>
          <a:xfrm>
            <a:off x="2386996" y="5599795"/>
            <a:ext cx="16539" cy="1772679"/>
          </a:xfrm>
          <a:prstGeom prst="line">
            <a:avLst/>
          </a:prstGeom>
          <a:ln w="19050">
            <a:solidFill>
              <a:srgbClr val="990033"/>
            </a:solidFill>
            <a:tailEnd type="oval"/>
          </a:ln>
        </p:spPr>
        <p:style>
          <a:lnRef idx="1">
            <a:schemeClr val="accent1"/>
          </a:lnRef>
          <a:fillRef idx="0">
            <a:schemeClr val="accent1"/>
          </a:fillRef>
          <a:effectRef idx="0">
            <a:schemeClr val="accent1"/>
          </a:effectRef>
          <a:fontRef idx="minor">
            <a:schemeClr val="tx1"/>
          </a:fontRef>
        </p:style>
      </p:cxnSp>
      <p:sp>
        <p:nvSpPr>
          <p:cNvPr id="275" name="Triangle 45">
            <a:extLst>
              <a:ext uri="{FF2B5EF4-FFF2-40B4-BE49-F238E27FC236}">
                <a16:creationId xmlns:a16="http://schemas.microsoft.com/office/drawing/2014/main" id="{B85D31BE-9BE0-3341-86C3-0BFD563EAA1B}"/>
              </a:ext>
            </a:extLst>
          </p:cNvPr>
          <p:cNvSpPr/>
          <p:nvPr/>
        </p:nvSpPr>
        <p:spPr>
          <a:xfrm rot="12634206">
            <a:off x="5110224" y="4634034"/>
            <a:ext cx="968277" cy="848024"/>
          </a:xfrm>
          <a:prstGeom prst="triangle">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 descr="Certificate Emoji - Sample Certifica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849349">
            <a:off x="4111241" y="13258666"/>
            <a:ext cx="1285601" cy="12856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Download Chocolate Bar Emoji Icon | Emoji Islan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71612" y="12890302"/>
            <a:ext cx="1422127" cy="1422127"/>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Pizza Emoji Appl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9427474">
            <a:off x="548313" y="11672621"/>
            <a:ext cx="1331084" cy="133108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16038" y="11009915"/>
            <a:ext cx="1800727" cy="1800727"/>
          </a:xfrm>
          <a:prstGeom prst="rect">
            <a:avLst/>
          </a:prstGeom>
        </p:spPr>
      </p:pic>
      <p:pic>
        <p:nvPicPr>
          <p:cNvPr id="26" name="Picture 14" descr="Bulle de parole Emoji 💬"/>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40568" y="8801239"/>
            <a:ext cx="1286552" cy="128655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6" descr="Video Game Emoji - Copy &amp; Paste - EmojiBas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10867" y="7454336"/>
            <a:ext cx="899022" cy="899023"/>
          </a:xfrm>
          <a:prstGeom prst="rect">
            <a:avLst/>
          </a:prstGeom>
          <a:noFill/>
          <a:extLst>
            <a:ext uri="{909E8E84-426E-40DD-AFC4-6F175D3DCCD1}">
              <a14:hiddenFill xmlns:a14="http://schemas.microsoft.com/office/drawing/2010/main">
                <a:solidFill>
                  <a:srgbClr val="FFFFFF"/>
                </a:solidFill>
              </a14:hiddenFill>
            </a:ext>
          </a:extLst>
        </p:spPr>
      </p:pic>
      <p:sp>
        <p:nvSpPr>
          <p:cNvPr id="276" name="TextBox 275">
            <a:extLst>
              <a:ext uri="{FF2B5EF4-FFF2-40B4-BE49-F238E27FC236}">
                <a16:creationId xmlns:a16="http://schemas.microsoft.com/office/drawing/2014/main" id="{E441C1CF-347B-3350-8480-07EF06C4EFFE}"/>
              </a:ext>
            </a:extLst>
          </p:cNvPr>
          <p:cNvSpPr txBox="1"/>
          <p:nvPr/>
        </p:nvSpPr>
        <p:spPr>
          <a:xfrm>
            <a:off x="6778358" y="9694243"/>
            <a:ext cx="2589356" cy="1200329"/>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Learning conversations with Wellbeing teacher (S1-S3) and PSE teacher (S4 – S6) to understand progress against ARK system and consider next steps Certificates issued at end of term for whole school merits.</a:t>
            </a:r>
          </a:p>
        </p:txBody>
      </p:sp>
      <p:sp>
        <p:nvSpPr>
          <p:cNvPr id="277" name="TextBox 276">
            <a:extLst>
              <a:ext uri="{FF2B5EF4-FFF2-40B4-BE49-F238E27FC236}">
                <a16:creationId xmlns:a16="http://schemas.microsoft.com/office/drawing/2014/main" id="{E441C1CF-347B-3350-8480-07EF06C4EFFE}"/>
              </a:ext>
            </a:extLst>
          </p:cNvPr>
          <p:cNvSpPr txBox="1"/>
          <p:nvPr/>
        </p:nvSpPr>
        <p:spPr>
          <a:xfrm>
            <a:off x="2382388" y="7794863"/>
            <a:ext cx="2589356" cy="1200329"/>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Learning conversations with Wellbeing teacher (S1-S3) and PSE teacher (S4 – S6) to understand progress against ARK system and consider next steps Certificates issued at end of term for whole school merits.</a:t>
            </a:r>
          </a:p>
        </p:txBody>
      </p:sp>
      <p:sp>
        <p:nvSpPr>
          <p:cNvPr id="278" name="TextBox 277">
            <a:extLst>
              <a:ext uri="{FF2B5EF4-FFF2-40B4-BE49-F238E27FC236}">
                <a16:creationId xmlns:a16="http://schemas.microsoft.com/office/drawing/2014/main" id="{E441C1CF-347B-3350-8480-07EF06C4EFFE}"/>
              </a:ext>
            </a:extLst>
          </p:cNvPr>
          <p:cNvSpPr txBox="1"/>
          <p:nvPr/>
        </p:nvSpPr>
        <p:spPr>
          <a:xfrm>
            <a:off x="6820986" y="5288622"/>
            <a:ext cx="2589356" cy="1200329"/>
          </a:xfrm>
          <a:prstGeom prst="rect">
            <a:avLst/>
          </a:prstGeom>
          <a:noFill/>
        </p:spPr>
        <p:txBody>
          <a:bodyPr wrap="square" rtlCol="0">
            <a:spAutoFit/>
          </a:bodyPr>
          <a:lstStyle/>
          <a:p>
            <a:r>
              <a:rPr lang="en-US" sz="1200" dirty="0">
                <a:latin typeface="Calibri" panose="020F0502020204030204" pitchFamily="34" charset="0"/>
                <a:cs typeface="Calibri" panose="020F0502020204030204" pitchFamily="34" charset="0"/>
              </a:rPr>
              <a:t>Learning conversations with Wellbeing teacher (S1-S3) and PSE teacher (S4 – S6) to understand progress against ARK system and consider next steps Certificates issued at end of term for whole school merits.</a:t>
            </a:r>
          </a:p>
        </p:txBody>
      </p:sp>
      <p:pic>
        <p:nvPicPr>
          <p:cNvPr id="1044" name="Picture 20" descr="⛳ Flag in hole Emoji - Discord Emoji"/>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4824" y="5580189"/>
            <a:ext cx="1516886" cy="1516887"/>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 Roller Coaster - Emoji Meani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80203" y="5030668"/>
            <a:ext cx="809818" cy="809818"/>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 cukierek - Znaczenie Emoji"/>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60860" y="12452852"/>
            <a:ext cx="1005927" cy="100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3210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164cad1-0474-46dc-9bd3-af1bebe59f73" xsi:nil="true"/>
    <lcf76f155ced4ddcb4097134ff3c332f xmlns="e5e6c102-fd51-4cce-9c7b-dee69b906f8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EA827D8F59314E8A879EACE57CB00E" ma:contentTypeVersion="15" ma:contentTypeDescription="Create a new document." ma:contentTypeScope="" ma:versionID="1c86406b948faf7b9e05c58cfc909c64">
  <xsd:schema xmlns:xsd="http://www.w3.org/2001/XMLSchema" xmlns:xs="http://www.w3.org/2001/XMLSchema" xmlns:p="http://schemas.microsoft.com/office/2006/metadata/properties" xmlns:ns2="e5e6c102-fd51-4cce-9c7b-dee69b906f88" xmlns:ns3="5164cad1-0474-46dc-9bd3-af1bebe59f73" targetNamespace="http://schemas.microsoft.com/office/2006/metadata/properties" ma:root="true" ma:fieldsID="52b1fbd29fe9b99dffbf6e8366cff302" ns2:_="" ns3:_="">
    <xsd:import namespace="e5e6c102-fd51-4cce-9c7b-dee69b906f88"/>
    <xsd:import namespace="5164cad1-0474-46dc-9bd3-af1bebe59f73"/>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e6c102-fd51-4cce-9c7b-dee69b906f88"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Location" ma:index="14" nillable="true" ma:displayName="Location" ma:indexed="true"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64cad1-0474-46dc-9bd3-af1bebe59f7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634f423-9210-4d07-bd2d-0047d060027a}" ma:internalName="TaxCatchAll" ma:showField="CatchAllData" ma:web="5164cad1-0474-46dc-9bd3-af1bebe59f7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AD8605-812B-4203-AFF3-EF29FED733B8}">
  <ds:schemaRefs>
    <ds:schemaRef ds:uri="http://purl.org/dc/terms/"/>
    <ds:schemaRef ds:uri="http://schemas.microsoft.com/office/2006/documentManagement/types"/>
    <ds:schemaRef ds:uri="34da855e-44fd-4b9e-81ef-de614fcfcba9"/>
    <ds:schemaRef ds:uri="http://schemas.openxmlformats.org/package/2006/metadata/core-properties"/>
    <ds:schemaRef ds:uri="http://purl.org/dc/elements/1.1/"/>
    <ds:schemaRef ds:uri="http://schemas.microsoft.com/office/infopath/2007/PartnerControls"/>
    <ds:schemaRef ds:uri="7c664c8c-a3f2-4ce5-a40c-62c74c3b6fdf"/>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0B18774-832F-4972-AB1B-EB26A74158D9}"/>
</file>

<file path=customXml/itemProps3.xml><?xml version="1.0" encoding="utf-8"?>
<ds:datastoreItem xmlns:ds="http://schemas.openxmlformats.org/officeDocument/2006/customXml" ds:itemID="{02633400-BAD0-40DE-A6E8-B544C5663A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7267</TotalTime>
  <Words>620</Words>
  <Application>Microsoft Office PowerPoint</Application>
  <PresentationFormat>Custom</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St Mary's Catholic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Peachey</dc:creator>
  <cp:lastModifiedBy>Mrs White</cp:lastModifiedBy>
  <cp:revision>363</cp:revision>
  <cp:lastPrinted>2019-11-20T13:37:54Z</cp:lastPrinted>
  <dcterms:created xsi:type="dcterms:W3CDTF">2018-02-08T08:28:53Z</dcterms:created>
  <dcterms:modified xsi:type="dcterms:W3CDTF">2025-01-31T12:01:30Z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0x01010054EA827D8F59314E8A879EACE57CB00E</vt:lpwstr>
  </property>
  <property fmtid="{D5CDD505-2E9C-101B-9397-08002B2CF9AE}" pid="3" name="MediaServiceImageTags">
    <vt:lpwstr/>
  </property>
</Properties>
</file>