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11"/>
  </p:notesMasterIdLst>
  <p:sldIdLst>
    <p:sldId id="256" r:id="rId5"/>
    <p:sldId id="257" r:id="rId6"/>
    <p:sldId id="258" r:id="rId7"/>
    <p:sldId id="259" r:id="rId8"/>
    <p:sldId id="260" r:id="rId9"/>
    <p:sldId id="261"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6492" autoAdjust="0"/>
  </p:normalViewPr>
  <p:slideViewPr>
    <p:cSldViewPr snapToGrid="0">
      <p:cViewPr varScale="1">
        <p:scale>
          <a:sx n="60" d="100"/>
          <a:sy n="60" d="100"/>
        </p:scale>
        <p:origin x="173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9FA33-5E3F-4351-8997-6EDE26C5D892}" type="datetimeFigureOut">
              <a:rPr lang="en-GB" smtClean="0"/>
              <a:t>08/01/2021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FB9397-0892-436A-A0AE-76936342C482}" type="slidenum">
              <a:rPr lang="en-GB" smtClean="0"/>
              <a:t>‹#›</a:t>
            </a:fld>
            <a:endParaRPr lang="en-GB"/>
          </a:p>
        </p:txBody>
      </p:sp>
    </p:spTree>
    <p:extLst>
      <p:ext uri="{BB962C8B-B14F-4D97-AF65-F5344CB8AC3E}">
        <p14:creationId xmlns:p14="http://schemas.microsoft.com/office/powerpoint/2010/main" val="3315902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AFB9397-0892-436A-A0AE-76936342C482}" type="slidenum">
              <a:rPr lang="en-GB" smtClean="0"/>
              <a:t>1</a:t>
            </a:fld>
            <a:endParaRPr lang="en-GB"/>
          </a:p>
        </p:txBody>
      </p:sp>
    </p:spTree>
    <p:extLst>
      <p:ext uri="{BB962C8B-B14F-4D97-AF65-F5344CB8AC3E}">
        <p14:creationId xmlns:p14="http://schemas.microsoft.com/office/powerpoint/2010/main" val="1030424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 first thing you will notice is that the school day looks slightly</a:t>
            </a:r>
            <a:r>
              <a:rPr lang="en-GB" baseline="0" dirty="0" smtClean="0"/>
              <a:t> different. </a:t>
            </a:r>
            <a:r>
              <a:rPr lang="en-GB" dirty="0" smtClean="0"/>
              <a:t>This is because we found this worked better than following the normal school day when we were in lockdown before.</a:t>
            </a:r>
          </a:p>
          <a:p>
            <a:r>
              <a:rPr lang="en-GB" baseline="0" dirty="0" smtClean="0"/>
              <a:t> We still start at 8:30am as usual and this time is for you to do some physical activity or make yourself a healthy breakfast.  Eating well and exercising are really important for our mental health.  You can get some healthy eating ideas by following the link in the Learning overview for the week ahead.  For physical activity don’t forget PE with Joe Wicks is back Mondays, Wednesdays and Fridays.  On a Wednesday at 9am S1 have their PSE lesson so join the team for that.</a:t>
            </a:r>
          </a:p>
          <a:p>
            <a:r>
              <a:rPr lang="en-GB" baseline="0" dirty="0" smtClean="0"/>
              <a:t>The first block of learning starts at 9:30am and lasts 90 minutes.  There are three blocks for learning each day Monday to Thursday and 2 on a Friday.</a:t>
            </a:r>
          </a:p>
          <a:p>
            <a:r>
              <a:rPr lang="en-GB" baseline="0" dirty="0" smtClean="0"/>
              <a:t>When you join the team for the lesson a teacher for that subject will explain what you will be doing.  It may not be the class teacher you usually have.  That teacher will be able to help you if you need to ask them about anything.  Our Support For Learning teachers are often also there during the lesson for help.</a:t>
            </a:r>
            <a:endParaRPr lang="en-GB" dirty="0"/>
          </a:p>
        </p:txBody>
      </p:sp>
      <p:sp>
        <p:nvSpPr>
          <p:cNvPr id="4" name="Slide Number Placeholder 3"/>
          <p:cNvSpPr>
            <a:spLocks noGrp="1"/>
          </p:cNvSpPr>
          <p:nvPr>
            <p:ph type="sldNum" sz="quarter" idx="10"/>
          </p:nvPr>
        </p:nvSpPr>
        <p:spPr/>
        <p:txBody>
          <a:bodyPr/>
          <a:lstStyle/>
          <a:p>
            <a:fld id="{4AFB9397-0892-436A-A0AE-76936342C482}" type="slidenum">
              <a:rPr lang="en-GB" smtClean="0"/>
              <a:t>4</a:t>
            </a:fld>
            <a:endParaRPr lang="en-GB"/>
          </a:p>
        </p:txBody>
      </p:sp>
    </p:spTree>
    <p:extLst>
      <p:ext uri="{BB962C8B-B14F-4D97-AF65-F5344CB8AC3E}">
        <p14:creationId xmlns:p14="http://schemas.microsoft.com/office/powerpoint/2010/main" val="1061991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Class teachers will be online at the designated times for their subject. Teachers can choose to teach 'live' through a Teams meeting so you will hear them or they will use the chat function to direct you to the various tasks available. For those who are unable to log on to lessons at the designated time, a plan of the learning will be available on Teams to help pupils work independently. Some sections of learning may be pre-recorded or narrated to provide further support.</a:t>
            </a:r>
          </a:p>
          <a:p>
            <a:r>
              <a:rPr lang="en-GB" sz="1200" b="0" i="0" kern="1200" dirty="0" smtClean="0">
                <a:solidFill>
                  <a:schemeClr val="tx1"/>
                </a:solidFill>
                <a:effectLst/>
                <a:latin typeface="+mn-lt"/>
                <a:ea typeface="+mn-ea"/>
                <a:cs typeface="+mn-cs"/>
              </a:rPr>
              <a:t>Online lessons are 90 minutes long and teachers will move through the learning in sections. This is just like in the physical classrooms where tasks are completed at different times. For those unable to log on to lessons the designated times, the timings on the plan of learning will direct the pace of independent learning.</a:t>
            </a:r>
          </a:p>
          <a:p>
            <a:r>
              <a:rPr lang="en-GB" sz="1200" b="0" i="0" kern="1200" dirty="0" smtClean="0">
                <a:solidFill>
                  <a:schemeClr val="tx1"/>
                </a:solidFill>
                <a:effectLst/>
                <a:latin typeface="+mn-lt"/>
                <a:ea typeface="+mn-ea"/>
                <a:cs typeface="+mn-cs"/>
              </a:rPr>
              <a:t>Online lessons will contain a variety of activities to engage pupils in learning. Pupils may be asked to complete practical activities, work in groups on Teams, use interactive websites and submit work in a variety of forms. </a:t>
            </a:r>
          </a:p>
          <a:p>
            <a:r>
              <a:rPr lang="en-GB" sz="1200" b="0" i="0" kern="1200" dirty="0" smtClean="0">
                <a:solidFill>
                  <a:schemeClr val="tx1"/>
                </a:solidFill>
                <a:effectLst/>
                <a:latin typeface="+mn-lt"/>
                <a:ea typeface="+mn-ea"/>
                <a:cs typeface="+mn-cs"/>
              </a:rPr>
              <a:t>Feedback is a really important part of the learning process. Pupils will receive feedback on their work through GLOW forms, audio clips, written comments or during discussions with teachers online. For pupils who have recently completed assessments, generic feedback will be provided to highlight particular things that should be focused on.</a:t>
            </a:r>
            <a:endParaRPr lang="en-GB" dirty="0"/>
          </a:p>
        </p:txBody>
      </p:sp>
      <p:sp>
        <p:nvSpPr>
          <p:cNvPr id="4" name="Slide Number Placeholder 3"/>
          <p:cNvSpPr>
            <a:spLocks noGrp="1"/>
          </p:cNvSpPr>
          <p:nvPr>
            <p:ph type="sldNum" sz="quarter" idx="10"/>
          </p:nvPr>
        </p:nvSpPr>
        <p:spPr/>
        <p:txBody>
          <a:bodyPr/>
          <a:lstStyle/>
          <a:p>
            <a:fld id="{4AFB9397-0892-436A-A0AE-76936342C482}" type="slidenum">
              <a:rPr lang="en-GB" smtClean="0"/>
              <a:t>5</a:t>
            </a:fld>
            <a:endParaRPr lang="en-GB"/>
          </a:p>
        </p:txBody>
      </p:sp>
    </p:spTree>
    <p:extLst>
      <p:ext uri="{BB962C8B-B14F-4D97-AF65-F5344CB8AC3E}">
        <p14:creationId xmlns:p14="http://schemas.microsoft.com/office/powerpoint/2010/main" val="2347895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1/8/2021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1/8/2021</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1/8/2021</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1/8/2021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1/8/2021</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1/8/2021</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hyperlink" Target="http://www.bathgateacademy@westlothian.org.uk" TargetMode="Externa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1.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Learning at home</a:t>
            </a:r>
            <a:endParaRPr lang="en-GB" dirty="0"/>
          </a:p>
        </p:txBody>
      </p:sp>
      <p:sp>
        <p:nvSpPr>
          <p:cNvPr id="3" name="Subtitle 2"/>
          <p:cNvSpPr>
            <a:spLocks noGrp="1"/>
          </p:cNvSpPr>
          <p:nvPr>
            <p:ph type="subTitle" idx="1"/>
          </p:nvPr>
        </p:nvSpPr>
        <p:spPr/>
        <p:txBody>
          <a:bodyPr/>
          <a:lstStyle/>
          <a:p>
            <a:r>
              <a:rPr lang="en-GB" dirty="0" smtClean="0"/>
              <a:t>How to get ready for your online school day</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59953148"/>
      </p:ext>
    </p:extLst>
  </p:cSld>
  <p:clrMapOvr>
    <a:masterClrMapping/>
  </p:clrMapOvr>
  <mc:AlternateContent xmlns:mc="http://schemas.openxmlformats.org/markup-compatibility/2006" xmlns:p14="http://schemas.microsoft.com/office/powerpoint/2010/main">
    <mc:Choice Requires="p14">
      <p:transition spd="slow" p14:dur="2000" advTm="11913"/>
    </mc:Choice>
    <mc:Fallback xmlns="">
      <p:transition spd="slow" advTm="11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Using Teams</a:t>
            </a:r>
            <a:endParaRPr lang="en-GB" dirty="0"/>
          </a:p>
        </p:txBody>
      </p:sp>
      <p:sp>
        <p:nvSpPr>
          <p:cNvPr id="3" name="Content Placeholder 2"/>
          <p:cNvSpPr>
            <a:spLocks noGrp="1"/>
          </p:cNvSpPr>
          <p:nvPr>
            <p:ph idx="1"/>
          </p:nvPr>
        </p:nvSpPr>
        <p:spPr/>
        <p:txBody>
          <a:bodyPr/>
          <a:lstStyle/>
          <a:p>
            <a:r>
              <a:rPr lang="en-GB" dirty="0" smtClean="0"/>
              <a:t>We will use Microsoft Teams whilst we are learning at home.</a:t>
            </a:r>
          </a:p>
          <a:p>
            <a:r>
              <a:rPr lang="en-GB" dirty="0" smtClean="0"/>
              <a:t>It is better to download the Teams app than use it through the web.</a:t>
            </a:r>
          </a:p>
          <a:p>
            <a:r>
              <a:rPr lang="en-GB" dirty="0" smtClean="0"/>
              <a:t>You will already be a member of the teams you need as they are the same as we have been using for homework.  If you need a code to join these are all printed on the S1 timetable.</a:t>
            </a:r>
          </a:p>
          <a:p>
            <a:r>
              <a:rPr lang="en-GB" dirty="0" smtClean="0"/>
              <a:t>We have netbooks available for pupils to borrow.                                  To do this use the link in the ‘Query’ section of the website page where you also find your S1 timetable.</a:t>
            </a:r>
            <a:endParaRPr lang="en-GB" dirty="0"/>
          </a:p>
        </p:txBody>
      </p:sp>
      <p:pic>
        <p:nvPicPr>
          <p:cNvPr id="4" name="Picture 3" descr="File:Microsoft Office Teams (2018–present).svg - Wikimedia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7060" y="142895"/>
            <a:ext cx="2109552" cy="1961883"/>
          </a:xfrm>
          <a:prstGeom prst="rect">
            <a:avLst/>
          </a:prstGeom>
        </p:spPr>
      </p:pic>
      <p:pic>
        <p:nvPicPr>
          <p:cNvPr id="5" name="Picture 4"/>
          <p:cNvPicPr>
            <a:picLocks noChangeAspect="1"/>
          </p:cNvPicPr>
          <p:nvPr/>
        </p:nvPicPr>
        <p:blipFill rotWithShape="1">
          <a:blip r:embed="rId5"/>
          <a:srcRect l="2854" t="59737" r="15460" b="31560"/>
          <a:stretch/>
        </p:blipFill>
        <p:spPr>
          <a:xfrm>
            <a:off x="3630452" y="5121910"/>
            <a:ext cx="8096109" cy="48521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38725096"/>
      </p:ext>
    </p:extLst>
  </p:cSld>
  <p:clrMapOvr>
    <a:masterClrMapping/>
  </p:clrMapOvr>
  <mc:AlternateContent xmlns:mc="http://schemas.openxmlformats.org/markup-compatibility/2006" xmlns:p14="http://schemas.microsoft.com/office/powerpoint/2010/main">
    <mc:Choice Requires="p14">
      <p:transition spd="slow" p14:dur="2000" advTm="69378"/>
    </mc:Choice>
    <mc:Fallback xmlns="">
      <p:transition spd="slow" advTm="69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school day and your timetable</a:t>
            </a:r>
            <a:endParaRPr lang="en-GB" dirty="0"/>
          </a:p>
        </p:txBody>
      </p:sp>
      <p:sp>
        <p:nvSpPr>
          <p:cNvPr id="3" name="Content Placeholder 2"/>
          <p:cNvSpPr>
            <a:spLocks noGrp="1"/>
          </p:cNvSpPr>
          <p:nvPr>
            <p:ph idx="1"/>
          </p:nvPr>
        </p:nvSpPr>
        <p:spPr/>
        <p:txBody>
          <a:bodyPr/>
          <a:lstStyle/>
          <a:p>
            <a:r>
              <a:rPr lang="en-GB" dirty="0" smtClean="0"/>
              <a:t>Your timetable will be different while you are learning online.</a:t>
            </a:r>
          </a:p>
          <a:p>
            <a:r>
              <a:rPr lang="en-GB" dirty="0" smtClean="0"/>
              <a:t>To get your new timetable go to our school website </a:t>
            </a:r>
            <a:r>
              <a:rPr lang="en-GB" dirty="0" smtClean="0">
                <a:hlinkClick r:id="rId4"/>
              </a:rPr>
              <a:t>www.bathgateacademy@westlothian.org.uk</a:t>
            </a:r>
            <a:endParaRPr lang="en-GB" dirty="0" smtClean="0"/>
          </a:p>
          <a:p>
            <a:r>
              <a:rPr lang="en-GB" dirty="0" smtClean="0"/>
              <a:t>Click on “Coronavirus ongoing arrangements” 		        and then “Remote learning arrangements from                                    11</a:t>
            </a:r>
            <a:r>
              <a:rPr lang="en-GB" baseline="30000" dirty="0" smtClean="0"/>
              <a:t>th</a:t>
            </a:r>
            <a:r>
              <a:rPr lang="en-GB" dirty="0" smtClean="0"/>
              <a:t> January 2021.”</a:t>
            </a:r>
          </a:p>
          <a:p>
            <a:r>
              <a:rPr lang="en-GB" dirty="0" smtClean="0"/>
              <a:t>The S1 timetable is a download on the right of                                              the page.</a:t>
            </a:r>
          </a:p>
          <a:p>
            <a:r>
              <a:rPr lang="en-GB" dirty="0" smtClean="0"/>
              <a:t>At the end of every week we publish on the                                                  website a ‘Learning overview for the week ahead”  This lets you and your parents and carers see what you will be doing.</a:t>
            </a:r>
          </a:p>
          <a:p>
            <a:endParaRPr lang="en-GB" dirty="0"/>
          </a:p>
        </p:txBody>
      </p:sp>
      <p:grpSp>
        <p:nvGrpSpPr>
          <p:cNvPr id="9" name="Group 8"/>
          <p:cNvGrpSpPr/>
          <p:nvPr/>
        </p:nvGrpSpPr>
        <p:grpSpPr>
          <a:xfrm>
            <a:off x="9243666" y="2382569"/>
            <a:ext cx="2609669" cy="2083718"/>
            <a:chOff x="5209015" y="4418682"/>
            <a:chExt cx="2609669" cy="2083718"/>
          </a:xfrm>
        </p:grpSpPr>
        <p:pic>
          <p:nvPicPr>
            <p:cNvPr id="4" name="Picture 3"/>
            <p:cNvPicPr>
              <a:picLocks noChangeAspect="1"/>
            </p:cNvPicPr>
            <p:nvPr/>
          </p:nvPicPr>
          <p:blipFill rotWithShape="1">
            <a:blip r:embed="rId5"/>
            <a:srcRect l="29824" t="21677" r="49088" b="48389"/>
            <a:stretch/>
          </p:blipFill>
          <p:spPr>
            <a:xfrm>
              <a:off x="5209015" y="4418682"/>
              <a:ext cx="2609669" cy="2083718"/>
            </a:xfrm>
            <a:prstGeom prst="rect">
              <a:avLst/>
            </a:prstGeom>
          </p:spPr>
        </p:pic>
        <p:sp>
          <p:nvSpPr>
            <p:cNvPr id="5" name="Oval 4"/>
            <p:cNvSpPr/>
            <p:nvPr/>
          </p:nvSpPr>
          <p:spPr>
            <a:xfrm>
              <a:off x="5421745" y="4904509"/>
              <a:ext cx="1838037" cy="39716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5421745" y="5725020"/>
              <a:ext cx="1838037" cy="39716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28454940"/>
      </p:ext>
    </p:extLst>
  </p:cSld>
  <p:clrMapOvr>
    <a:masterClrMapping/>
  </p:clrMapOvr>
  <mc:AlternateContent xmlns:mc="http://schemas.openxmlformats.org/markup-compatibility/2006" xmlns:p14="http://schemas.microsoft.com/office/powerpoint/2010/main">
    <mc:Choice Requires="p14">
      <p:transition spd="slow" p14:dur="2000" advTm="57531"/>
    </mc:Choice>
    <mc:Fallback xmlns="">
      <p:transition spd="slow" advTm="57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14737" t="20783" r="34158" b="18496"/>
          <a:stretch/>
        </p:blipFill>
        <p:spPr>
          <a:xfrm>
            <a:off x="2938233" y="301272"/>
            <a:ext cx="9346130" cy="6246311"/>
          </a:xfrm>
          <a:prstGeom prst="rect">
            <a:avLst/>
          </a:prstGeom>
        </p:spPr>
      </p:pic>
      <p:sp>
        <p:nvSpPr>
          <p:cNvPr id="5" name="Title 4"/>
          <p:cNvSpPr>
            <a:spLocks noGrp="1"/>
          </p:cNvSpPr>
          <p:nvPr>
            <p:ph type="title"/>
          </p:nvPr>
        </p:nvSpPr>
        <p:spPr/>
        <p:txBody>
          <a:bodyPr/>
          <a:lstStyle/>
          <a:p>
            <a:r>
              <a:rPr lang="en-GB" dirty="0" smtClean="0"/>
              <a:t>Your S1 timetable</a:t>
            </a:r>
            <a:endParaRPr lang="en-GB" dirty="0"/>
          </a:p>
        </p:txBody>
      </p:sp>
      <p:sp>
        <p:nvSpPr>
          <p:cNvPr id="6" name="Oval 5"/>
          <p:cNvSpPr/>
          <p:nvPr/>
        </p:nvSpPr>
        <p:spPr>
          <a:xfrm>
            <a:off x="4367561" y="837510"/>
            <a:ext cx="1320800" cy="572654"/>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761182" y="837510"/>
            <a:ext cx="1320800" cy="572654"/>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7296399" y="837510"/>
            <a:ext cx="905492" cy="572654"/>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8373675" y="837510"/>
            <a:ext cx="1320800" cy="572654"/>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9757317" y="837510"/>
            <a:ext cx="781374" cy="572654"/>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10751127" y="837510"/>
            <a:ext cx="1320800" cy="572654"/>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479636" y="3583708"/>
            <a:ext cx="1099128" cy="709200"/>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918708134"/>
      </p:ext>
    </p:extLst>
  </p:cSld>
  <p:clrMapOvr>
    <a:masterClrMapping/>
  </p:clrMapOvr>
  <mc:AlternateContent xmlns:mc="http://schemas.openxmlformats.org/markup-compatibility/2006" xmlns:p14="http://schemas.microsoft.com/office/powerpoint/2010/main">
    <mc:Choice Requires="p14">
      <p:transition spd="slow" p14:dur="2000" advTm="140594"/>
    </mc:Choice>
    <mc:Fallback xmlns="">
      <p:transition spd="slow" advTm="140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P spid="8" grpId="0" animBg="1"/>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will lessons be like?</a:t>
            </a:r>
            <a:endParaRPr lang="en-GB" dirty="0"/>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b="20720"/>
          <a:stretch/>
        </p:blipFill>
        <p:spPr>
          <a:xfrm>
            <a:off x="3832817" y="0"/>
            <a:ext cx="6658069" cy="683095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66134593"/>
      </p:ext>
    </p:extLst>
  </p:cSld>
  <p:clrMapOvr>
    <a:masterClrMapping/>
  </p:clrMapOvr>
  <mc:AlternateContent xmlns:mc="http://schemas.openxmlformats.org/markup-compatibility/2006" xmlns:p14="http://schemas.microsoft.com/office/powerpoint/2010/main">
    <mc:Choice Requires="p14">
      <p:transition spd="slow" p14:dur="2000" advTm="117010"/>
    </mc:Choice>
    <mc:Fallback xmlns="">
      <p:transition spd="slow" advTm="117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If you need help ……</a:t>
            </a:r>
            <a:endParaRPr lang="en-GB" dirty="0"/>
          </a:p>
        </p:txBody>
      </p:sp>
      <p:sp>
        <p:nvSpPr>
          <p:cNvPr id="3" name="Content Placeholder 2"/>
          <p:cNvSpPr>
            <a:spLocks noGrp="1"/>
          </p:cNvSpPr>
          <p:nvPr>
            <p:ph idx="1"/>
          </p:nvPr>
        </p:nvSpPr>
        <p:spPr/>
        <p:txBody>
          <a:bodyPr/>
          <a:lstStyle/>
          <a:p>
            <a:r>
              <a:rPr lang="en-GB" dirty="0" smtClean="0"/>
              <a:t>You can message or speak to the teacher during the lesson.</a:t>
            </a:r>
          </a:p>
          <a:p>
            <a:r>
              <a:rPr lang="en-GB" dirty="0" smtClean="0"/>
              <a:t>You can also use the team for your House to message staff.  Your House Leader, House PSA and House Support for Learning teacher are all on this team.</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9430210"/>
      </p:ext>
    </p:extLst>
  </p:cSld>
  <p:clrMapOvr>
    <a:masterClrMapping/>
  </p:clrMapOvr>
  <mc:AlternateContent xmlns:mc="http://schemas.openxmlformats.org/markup-compatibility/2006" xmlns:p14="http://schemas.microsoft.com/office/powerpoint/2010/main">
    <mc:Choice Requires="p14">
      <p:transition spd="slow" p14:dur="2000" advTm="17486"/>
    </mc:Choice>
    <mc:Fallback xmlns="">
      <p:transition spd="slow" advTm="17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43.7|11.3|12|4.8|7.4|6.1"/>
</p:tagLst>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7D3115AA132F468AAB14E7FAF99EBF" ma:contentTypeVersion="15" ma:contentTypeDescription="Create a new document." ma:contentTypeScope="" ma:versionID="411a50534a2f1de587afb25db0fd41c7">
  <xsd:schema xmlns:xsd="http://www.w3.org/2001/XMLSchema" xmlns:xs="http://www.w3.org/2001/XMLSchema" xmlns:p="http://schemas.microsoft.com/office/2006/metadata/properties" xmlns:ns3="296e290e-f294-4cad-b4f0-0dca7a939400" xmlns:ns4="dfc32453-3df9-4c90-9b9a-08db46897c50" targetNamespace="http://schemas.microsoft.com/office/2006/metadata/properties" ma:root="true" ma:fieldsID="7004c8abab833781389ce466e6c5d4f7" ns3:_="" ns4:_="">
    <xsd:import namespace="296e290e-f294-4cad-b4f0-0dca7a939400"/>
    <xsd:import namespace="dfc32453-3df9-4c90-9b9a-08db46897c50"/>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Location"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6e290e-f294-4cad-b4f0-0dca7a93940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fc32453-3df9-4c90-9b9a-08db46897c50"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4D7BAB-EF71-41F2-9BD4-F38DDAC55764}">
  <ds:schemaRefs>
    <ds:schemaRef ds:uri="http://schemas.microsoft.com/sharepoint/v3/contenttype/forms"/>
  </ds:schemaRefs>
</ds:datastoreItem>
</file>

<file path=customXml/itemProps2.xml><?xml version="1.0" encoding="utf-8"?>
<ds:datastoreItem xmlns:ds="http://schemas.openxmlformats.org/officeDocument/2006/customXml" ds:itemID="{DADDA9EC-5067-4A60-A722-C7DBBAAFEF1F}">
  <ds:schemaRefs>
    <ds:schemaRef ds:uri="http://purl.org/dc/terms/"/>
    <ds:schemaRef ds:uri="dfc32453-3df9-4c90-9b9a-08db46897c50"/>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296e290e-f294-4cad-b4f0-0dca7a939400"/>
    <ds:schemaRef ds:uri="http://www.w3.org/XML/1998/namespace"/>
  </ds:schemaRefs>
</ds:datastoreItem>
</file>

<file path=customXml/itemProps3.xml><?xml version="1.0" encoding="utf-8"?>
<ds:datastoreItem xmlns:ds="http://schemas.openxmlformats.org/officeDocument/2006/customXml" ds:itemID="{72E42797-32A0-406A-955B-53B092AEE8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6e290e-f294-4cad-b4f0-0dca7a939400"/>
    <ds:schemaRef ds:uri="dfc32453-3df9-4c90-9b9a-08db46897c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TM03457475[[fn=Frame]]</Template>
  <TotalTime>1016</TotalTime>
  <Words>740</Words>
  <Application>Microsoft Office PowerPoint</Application>
  <PresentationFormat>Widescreen</PresentationFormat>
  <Paragraphs>29</Paragraphs>
  <Slides>6</Slides>
  <Notes>3</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Calibri</vt:lpstr>
      <vt:lpstr>Corbel</vt:lpstr>
      <vt:lpstr>Wingdings 2</vt:lpstr>
      <vt:lpstr>Frame</vt:lpstr>
      <vt:lpstr>Learning at home</vt:lpstr>
      <vt:lpstr>Using Teams</vt:lpstr>
      <vt:lpstr>The school day and your timetable</vt:lpstr>
      <vt:lpstr>Your S1 timetable</vt:lpstr>
      <vt:lpstr>What will lessons be like?</vt:lpstr>
      <vt:lpstr>If you need help ……</vt:lpstr>
    </vt:vector>
  </TitlesOfParts>
  <Company>West Lothian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at home</dc:title>
  <dc:creator>Mrs Burns</dc:creator>
  <cp:lastModifiedBy>Grant Abbot</cp:lastModifiedBy>
  <cp:revision>17</cp:revision>
  <dcterms:created xsi:type="dcterms:W3CDTF">2021-01-07T14:40:26Z</dcterms:created>
  <dcterms:modified xsi:type="dcterms:W3CDTF">2021-01-08T09:24:18Z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0x0101002D7D3115AA132F468AAB14E7FAF99EBF</vt:lpwstr>
  </property>
</Properties>
</file>